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3" r:id="rId1"/>
    <p:sldMasterId id="2147483714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Crimson Pro" panose="020B0604020202020204" charset="0"/>
      <p:regular r:id="rId11"/>
      <p:bold r:id="rId12"/>
      <p:italic r:id="rId13"/>
      <p:boldItalic r:id="rId14"/>
    </p:embeddedFont>
    <p:embeddedFont>
      <p:font typeface="Crimson Pro Medium" panose="020B0604020202020204" charset="0"/>
      <p:regular r:id="rId15"/>
      <p:bold r:id="rId16"/>
      <p:italic r:id="rId17"/>
      <p:boldItalic r:id="rId18"/>
    </p:embeddedFont>
    <p:embeddedFont>
      <p:font typeface="Space Grotesk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3E255B-C27A-4E57-B829-8EE1028565CD}">
  <a:tblStyle styleId="{483E255B-C27A-4E57-B829-8EE1028565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3e57b74701_0_10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3e57b74701_0_10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3e57b74701_0_1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3e57b74701_0_1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4019884e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4019884e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3e57b74701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33e57b74701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3e57b74701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3e57b74701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3e57b74701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33e57b74701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3e57b74701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3e57b74701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solidFill>
          <a:schemeClr val="l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285750" y="1639500"/>
            <a:ext cx="8572500" cy="18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42750" y="3820125"/>
            <a:ext cx="2148300" cy="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>
            <a:off x="6652800" y="3820125"/>
            <a:ext cx="2148300" cy="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4634650" y="223475"/>
            <a:ext cx="4280700" cy="17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title" idx="3"/>
          </p:nvPr>
        </p:nvSpPr>
        <p:spPr>
          <a:xfrm>
            <a:off x="0" y="3677475"/>
            <a:ext cx="2491200" cy="124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" type="tx">
  <p:cSld name="TITLE_AND_BODY">
    <p:bg>
      <p:bgPr>
        <a:solidFill>
          <a:schemeClr val="dk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 rot="10800000" flipH="1">
            <a:off x="226950" y="1218789"/>
            <a:ext cx="2086200" cy="1883100"/>
          </a:xfrm>
          <a:prstGeom prst="corner">
            <a:avLst>
              <a:gd name="adj1" fmla="val 83590"/>
              <a:gd name="adj2" fmla="val 81097"/>
            </a:avLst>
          </a:prstGeom>
          <a:noFill/>
          <a:ln>
            <a:noFill/>
          </a:ln>
        </p:spPr>
      </p:sp>
      <p:sp>
        <p:nvSpPr>
          <p:cNvPr id="64" name="Google Shape;64;p16"/>
          <p:cNvSpPr>
            <a:spLocks noGrp="1"/>
          </p:cNvSpPr>
          <p:nvPr>
            <p:ph type="pic" idx="3"/>
          </p:nvPr>
        </p:nvSpPr>
        <p:spPr>
          <a:xfrm flipH="1">
            <a:off x="2428286" y="1218789"/>
            <a:ext cx="2086200" cy="1883100"/>
          </a:xfrm>
          <a:prstGeom prst="corner">
            <a:avLst>
              <a:gd name="adj1" fmla="val 83590"/>
              <a:gd name="adj2" fmla="val 81097"/>
            </a:avLst>
          </a:prstGeom>
          <a:noFill/>
          <a:ln>
            <a:noFill/>
          </a:ln>
        </p:spPr>
      </p:sp>
      <p:sp>
        <p:nvSpPr>
          <p:cNvPr id="65" name="Google Shape;65;p16"/>
          <p:cNvSpPr>
            <a:spLocks noGrp="1"/>
          </p:cNvSpPr>
          <p:nvPr>
            <p:ph type="pic" idx="4"/>
          </p:nvPr>
        </p:nvSpPr>
        <p:spPr>
          <a:xfrm rot="10800000">
            <a:off x="4629568" y="1218789"/>
            <a:ext cx="2086200" cy="1883100"/>
          </a:xfrm>
          <a:prstGeom prst="corner">
            <a:avLst>
              <a:gd name="adj1" fmla="val 83590"/>
              <a:gd name="adj2" fmla="val 81097"/>
            </a:avLst>
          </a:prstGeom>
          <a:noFill/>
          <a:ln>
            <a:noFill/>
          </a:ln>
        </p:spPr>
      </p:sp>
      <p:sp>
        <p:nvSpPr>
          <p:cNvPr id="66" name="Google Shape;66;p16"/>
          <p:cNvSpPr>
            <a:spLocks noGrp="1"/>
          </p:cNvSpPr>
          <p:nvPr>
            <p:ph type="pic" idx="5"/>
          </p:nvPr>
        </p:nvSpPr>
        <p:spPr>
          <a:xfrm flipH="1">
            <a:off x="6830850" y="1218789"/>
            <a:ext cx="2086200" cy="1883100"/>
          </a:xfrm>
          <a:prstGeom prst="corner">
            <a:avLst>
              <a:gd name="adj1" fmla="val 83590"/>
              <a:gd name="adj2" fmla="val 81097"/>
            </a:avLst>
          </a:prstGeom>
          <a:noFill/>
          <a:ln>
            <a:noFill/>
          </a:ln>
        </p:spPr>
      </p:sp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11675" y="3093025"/>
            <a:ext cx="21015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title" idx="6"/>
          </p:nvPr>
        </p:nvSpPr>
        <p:spPr>
          <a:xfrm>
            <a:off x="2420625" y="3093025"/>
            <a:ext cx="21015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title" idx="7"/>
          </p:nvPr>
        </p:nvSpPr>
        <p:spPr>
          <a:xfrm>
            <a:off x="4629575" y="3093025"/>
            <a:ext cx="21015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title" idx="8"/>
          </p:nvPr>
        </p:nvSpPr>
        <p:spPr>
          <a:xfrm>
            <a:off x="6823200" y="3093025"/>
            <a:ext cx="21015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1"/>
          </p:nvPr>
        </p:nvSpPr>
        <p:spPr>
          <a:xfrm>
            <a:off x="230900" y="3518675"/>
            <a:ext cx="20862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"/>
              <a:buNone/>
              <a:defRPr sz="1800">
                <a:solidFill>
                  <a:schemeClr val="dk2"/>
                </a:solidFill>
                <a:latin typeface="Crimson Pro"/>
                <a:ea typeface="Crimson Pro"/>
                <a:cs typeface="Crimson Pro"/>
                <a:sym typeface="Crimso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ubTitle" idx="9"/>
          </p:nvPr>
        </p:nvSpPr>
        <p:spPr>
          <a:xfrm>
            <a:off x="2428275" y="3518675"/>
            <a:ext cx="20862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"/>
              <a:buNone/>
              <a:defRPr sz="1800">
                <a:solidFill>
                  <a:schemeClr val="dk2"/>
                </a:solidFill>
                <a:latin typeface="Crimson Pro"/>
                <a:ea typeface="Crimson Pro"/>
                <a:cs typeface="Crimson Pro"/>
                <a:sym typeface="Crimso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3"/>
          </p:nvPr>
        </p:nvSpPr>
        <p:spPr>
          <a:xfrm>
            <a:off x="4625650" y="3518675"/>
            <a:ext cx="20862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"/>
              <a:buNone/>
              <a:defRPr sz="1800">
                <a:solidFill>
                  <a:schemeClr val="dk2"/>
                </a:solidFill>
                <a:latin typeface="Crimson Pro"/>
                <a:ea typeface="Crimson Pro"/>
                <a:cs typeface="Crimson Pro"/>
                <a:sym typeface="Crimso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4"/>
          </p:nvPr>
        </p:nvSpPr>
        <p:spPr>
          <a:xfrm>
            <a:off x="6823025" y="3518675"/>
            <a:ext cx="20862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"/>
              <a:buNone/>
              <a:defRPr sz="1800">
                <a:solidFill>
                  <a:schemeClr val="dk2"/>
                </a:solidFill>
                <a:latin typeface="Crimson Pro"/>
                <a:ea typeface="Crimson Pro"/>
                <a:cs typeface="Crimson Pro"/>
                <a:sym typeface="Crimso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5"/>
          </p:nvPr>
        </p:nvSpPr>
        <p:spPr>
          <a:xfrm>
            <a:off x="219325" y="3935075"/>
            <a:ext cx="20862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6"/>
          </p:nvPr>
        </p:nvSpPr>
        <p:spPr>
          <a:xfrm>
            <a:off x="2428275" y="3935075"/>
            <a:ext cx="20862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7"/>
          </p:nvPr>
        </p:nvSpPr>
        <p:spPr>
          <a:xfrm>
            <a:off x="4637225" y="3935075"/>
            <a:ext cx="20862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8"/>
          </p:nvPr>
        </p:nvSpPr>
        <p:spPr>
          <a:xfrm>
            <a:off x="6846175" y="3935075"/>
            <a:ext cx="20862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 idx="19"/>
          </p:nvPr>
        </p:nvSpPr>
        <p:spPr>
          <a:xfrm>
            <a:off x="230900" y="454775"/>
            <a:ext cx="44064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s of contents" type="twoColTx">
  <p:cSld name="TITLE_AND_TWO_COLUM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2" name="Google Shape;82;p17"/>
          <p:cNvGrpSpPr/>
          <p:nvPr/>
        </p:nvGrpSpPr>
        <p:grpSpPr>
          <a:xfrm>
            <a:off x="162" y="98"/>
            <a:ext cx="9143669" cy="5143312"/>
            <a:chOff x="238125" y="848375"/>
            <a:chExt cx="7144050" cy="4018527"/>
          </a:xfrm>
        </p:grpSpPr>
        <p:sp>
          <p:nvSpPr>
            <p:cNvPr id="83" name="Google Shape;83;p17"/>
            <p:cNvSpPr/>
            <p:nvPr/>
          </p:nvSpPr>
          <p:spPr>
            <a:xfrm>
              <a:off x="238125" y="848377"/>
              <a:ext cx="5017377" cy="4018525"/>
            </a:xfrm>
            <a:custGeom>
              <a:avLst/>
              <a:gdLst/>
              <a:ahLst/>
              <a:cxnLst/>
              <a:rect l="l" t="t" r="r" b="b"/>
              <a:pathLst>
                <a:path w="191211" h="160741" extrusionOk="0">
                  <a:moveTo>
                    <a:pt x="0" y="0"/>
                  </a:moveTo>
                  <a:lnTo>
                    <a:pt x="0" y="160741"/>
                  </a:lnTo>
                  <a:lnTo>
                    <a:pt x="118091" y="160741"/>
                  </a:lnTo>
                  <a:lnTo>
                    <a:pt x="117329" y="160729"/>
                  </a:lnTo>
                  <a:lnTo>
                    <a:pt x="115829" y="160574"/>
                  </a:lnTo>
                  <a:lnTo>
                    <a:pt x="114376" y="160277"/>
                  </a:lnTo>
                  <a:lnTo>
                    <a:pt x="112971" y="159848"/>
                  </a:lnTo>
                  <a:lnTo>
                    <a:pt x="111638" y="159276"/>
                  </a:lnTo>
                  <a:lnTo>
                    <a:pt x="110376" y="158586"/>
                  </a:lnTo>
                  <a:lnTo>
                    <a:pt x="109185" y="157788"/>
                  </a:lnTo>
                  <a:lnTo>
                    <a:pt x="108078" y="156883"/>
                  </a:lnTo>
                  <a:lnTo>
                    <a:pt x="107077" y="155871"/>
                  </a:lnTo>
                  <a:lnTo>
                    <a:pt x="106161" y="154764"/>
                  </a:lnTo>
                  <a:lnTo>
                    <a:pt x="105363" y="153573"/>
                  </a:lnTo>
                  <a:lnTo>
                    <a:pt x="104672" y="152311"/>
                  </a:lnTo>
                  <a:lnTo>
                    <a:pt x="104113" y="150977"/>
                  </a:lnTo>
                  <a:lnTo>
                    <a:pt x="103672" y="149584"/>
                  </a:lnTo>
                  <a:lnTo>
                    <a:pt x="103374" y="148132"/>
                  </a:lnTo>
                  <a:lnTo>
                    <a:pt x="103220" y="146620"/>
                  </a:lnTo>
                  <a:lnTo>
                    <a:pt x="103208" y="145857"/>
                  </a:lnTo>
                  <a:lnTo>
                    <a:pt x="103208" y="77846"/>
                  </a:lnTo>
                  <a:lnTo>
                    <a:pt x="103220" y="77072"/>
                  </a:lnTo>
                  <a:lnTo>
                    <a:pt x="103374" y="75572"/>
                  </a:lnTo>
                  <a:lnTo>
                    <a:pt x="103672" y="74119"/>
                  </a:lnTo>
                  <a:lnTo>
                    <a:pt x="104113" y="72714"/>
                  </a:lnTo>
                  <a:lnTo>
                    <a:pt x="104672" y="71381"/>
                  </a:lnTo>
                  <a:lnTo>
                    <a:pt x="105363" y="70119"/>
                  </a:lnTo>
                  <a:lnTo>
                    <a:pt x="106161" y="68928"/>
                  </a:lnTo>
                  <a:lnTo>
                    <a:pt x="107077" y="67833"/>
                  </a:lnTo>
                  <a:lnTo>
                    <a:pt x="108078" y="66821"/>
                  </a:lnTo>
                  <a:lnTo>
                    <a:pt x="109185" y="65904"/>
                  </a:lnTo>
                  <a:lnTo>
                    <a:pt x="110376" y="65106"/>
                  </a:lnTo>
                  <a:lnTo>
                    <a:pt x="111638" y="64415"/>
                  </a:lnTo>
                  <a:lnTo>
                    <a:pt x="112971" y="63856"/>
                  </a:lnTo>
                  <a:lnTo>
                    <a:pt x="114376" y="63415"/>
                  </a:lnTo>
                  <a:lnTo>
                    <a:pt x="115829" y="63118"/>
                  </a:lnTo>
                  <a:lnTo>
                    <a:pt x="117329" y="62975"/>
                  </a:lnTo>
                  <a:lnTo>
                    <a:pt x="118091" y="62963"/>
                  </a:lnTo>
                  <a:lnTo>
                    <a:pt x="161444" y="62963"/>
                  </a:lnTo>
                  <a:lnTo>
                    <a:pt x="162206" y="62939"/>
                  </a:lnTo>
                  <a:lnTo>
                    <a:pt x="163718" y="62796"/>
                  </a:lnTo>
                  <a:lnTo>
                    <a:pt x="165170" y="62498"/>
                  </a:lnTo>
                  <a:lnTo>
                    <a:pt x="166563" y="62058"/>
                  </a:lnTo>
                  <a:lnTo>
                    <a:pt x="167897" y="61498"/>
                  </a:lnTo>
                  <a:lnTo>
                    <a:pt x="169159" y="60808"/>
                  </a:lnTo>
                  <a:lnTo>
                    <a:pt x="170350" y="60010"/>
                  </a:lnTo>
                  <a:lnTo>
                    <a:pt x="171457" y="59093"/>
                  </a:lnTo>
                  <a:lnTo>
                    <a:pt x="172469" y="58081"/>
                  </a:lnTo>
                  <a:lnTo>
                    <a:pt x="173374" y="56986"/>
                  </a:lnTo>
                  <a:lnTo>
                    <a:pt x="174172" y="55795"/>
                  </a:lnTo>
                  <a:lnTo>
                    <a:pt x="174862" y="54533"/>
                  </a:lnTo>
                  <a:lnTo>
                    <a:pt x="175434" y="53199"/>
                  </a:lnTo>
                  <a:lnTo>
                    <a:pt x="175863" y="51794"/>
                  </a:lnTo>
                  <a:lnTo>
                    <a:pt x="176160" y="50342"/>
                  </a:lnTo>
                  <a:lnTo>
                    <a:pt x="176315" y="48841"/>
                  </a:lnTo>
                  <a:lnTo>
                    <a:pt x="176327" y="48079"/>
                  </a:lnTo>
                  <a:lnTo>
                    <a:pt x="176327" y="14883"/>
                  </a:lnTo>
                  <a:lnTo>
                    <a:pt x="176339" y="14121"/>
                  </a:lnTo>
                  <a:lnTo>
                    <a:pt x="176494" y="12609"/>
                  </a:lnTo>
                  <a:lnTo>
                    <a:pt x="176791" y="11157"/>
                  </a:lnTo>
                  <a:lnTo>
                    <a:pt x="177220" y="9764"/>
                  </a:lnTo>
                  <a:lnTo>
                    <a:pt x="177792" y="8430"/>
                  </a:lnTo>
                  <a:lnTo>
                    <a:pt x="178482" y="7168"/>
                  </a:lnTo>
                  <a:lnTo>
                    <a:pt x="179280" y="5977"/>
                  </a:lnTo>
                  <a:lnTo>
                    <a:pt x="180185" y="4870"/>
                  </a:lnTo>
                  <a:lnTo>
                    <a:pt x="181197" y="3858"/>
                  </a:lnTo>
                  <a:lnTo>
                    <a:pt x="182304" y="2953"/>
                  </a:lnTo>
                  <a:lnTo>
                    <a:pt x="183495" y="2155"/>
                  </a:lnTo>
                  <a:lnTo>
                    <a:pt x="184757" y="1465"/>
                  </a:lnTo>
                  <a:lnTo>
                    <a:pt x="186091" y="893"/>
                  </a:lnTo>
                  <a:lnTo>
                    <a:pt x="187484" y="464"/>
                  </a:lnTo>
                  <a:lnTo>
                    <a:pt x="188936" y="167"/>
                  </a:lnTo>
                  <a:lnTo>
                    <a:pt x="190448" y="12"/>
                  </a:lnTo>
                  <a:lnTo>
                    <a:pt x="1912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84" name="Google Shape;84;p17"/>
            <p:cNvSpPr/>
            <p:nvPr/>
          </p:nvSpPr>
          <p:spPr>
            <a:xfrm>
              <a:off x="7010075" y="848375"/>
              <a:ext cx="372100" cy="372100"/>
            </a:xfrm>
            <a:custGeom>
              <a:avLst/>
              <a:gdLst/>
              <a:ahLst/>
              <a:cxnLst/>
              <a:rect l="l" t="t" r="r" b="b"/>
              <a:pathLst>
                <a:path w="14884" h="14884" extrusionOk="0">
                  <a:moveTo>
                    <a:pt x="0" y="0"/>
                  </a:moveTo>
                  <a:lnTo>
                    <a:pt x="763" y="12"/>
                  </a:lnTo>
                  <a:lnTo>
                    <a:pt x="2275" y="167"/>
                  </a:lnTo>
                  <a:lnTo>
                    <a:pt x="3727" y="464"/>
                  </a:lnTo>
                  <a:lnTo>
                    <a:pt x="5120" y="893"/>
                  </a:lnTo>
                  <a:lnTo>
                    <a:pt x="6454" y="1465"/>
                  </a:lnTo>
                  <a:lnTo>
                    <a:pt x="7716" y="2155"/>
                  </a:lnTo>
                  <a:lnTo>
                    <a:pt x="8907" y="2953"/>
                  </a:lnTo>
                  <a:lnTo>
                    <a:pt x="10014" y="3858"/>
                  </a:lnTo>
                  <a:lnTo>
                    <a:pt x="11026" y="4870"/>
                  </a:lnTo>
                  <a:lnTo>
                    <a:pt x="11931" y="5977"/>
                  </a:lnTo>
                  <a:lnTo>
                    <a:pt x="12729" y="7168"/>
                  </a:lnTo>
                  <a:lnTo>
                    <a:pt x="13419" y="8430"/>
                  </a:lnTo>
                  <a:lnTo>
                    <a:pt x="13991" y="9764"/>
                  </a:lnTo>
                  <a:lnTo>
                    <a:pt x="14420" y="11157"/>
                  </a:lnTo>
                  <a:lnTo>
                    <a:pt x="14717" y="12609"/>
                  </a:lnTo>
                  <a:lnTo>
                    <a:pt x="14872" y="14121"/>
                  </a:lnTo>
                  <a:lnTo>
                    <a:pt x="14884" y="14883"/>
                  </a:lnTo>
                  <a:lnTo>
                    <a:pt x="14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85" name="Google Shape;85;p17"/>
            <p:cNvSpPr/>
            <p:nvPr/>
          </p:nvSpPr>
          <p:spPr>
            <a:xfrm>
              <a:off x="5182100" y="2921025"/>
              <a:ext cx="2200075" cy="1945875"/>
            </a:xfrm>
            <a:custGeom>
              <a:avLst/>
              <a:gdLst/>
              <a:ahLst/>
              <a:cxnLst/>
              <a:rect l="l" t="t" r="r" b="b"/>
              <a:pathLst>
                <a:path w="88003" h="77835" extrusionOk="0">
                  <a:moveTo>
                    <a:pt x="88003" y="1"/>
                  </a:moveTo>
                  <a:lnTo>
                    <a:pt x="87991" y="763"/>
                  </a:lnTo>
                  <a:lnTo>
                    <a:pt x="87836" y="2263"/>
                  </a:lnTo>
                  <a:lnTo>
                    <a:pt x="87539" y="3715"/>
                  </a:lnTo>
                  <a:lnTo>
                    <a:pt x="87110" y="5120"/>
                  </a:lnTo>
                  <a:lnTo>
                    <a:pt x="86538" y="6454"/>
                  </a:lnTo>
                  <a:lnTo>
                    <a:pt x="85848" y="7716"/>
                  </a:lnTo>
                  <a:lnTo>
                    <a:pt x="85050" y="8907"/>
                  </a:lnTo>
                  <a:lnTo>
                    <a:pt x="84145" y="10002"/>
                  </a:lnTo>
                  <a:lnTo>
                    <a:pt x="83133" y="11014"/>
                  </a:lnTo>
                  <a:lnTo>
                    <a:pt x="82026" y="11931"/>
                  </a:lnTo>
                  <a:lnTo>
                    <a:pt x="80835" y="12729"/>
                  </a:lnTo>
                  <a:lnTo>
                    <a:pt x="79573" y="13419"/>
                  </a:lnTo>
                  <a:lnTo>
                    <a:pt x="78239" y="13979"/>
                  </a:lnTo>
                  <a:lnTo>
                    <a:pt x="76846" y="14420"/>
                  </a:lnTo>
                  <a:lnTo>
                    <a:pt x="75394" y="14717"/>
                  </a:lnTo>
                  <a:lnTo>
                    <a:pt x="73882" y="14860"/>
                  </a:lnTo>
                  <a:lnTo>
                    <a:pt x="73119" y="14884"/>
                  </a:lnTo>
                  <a:lnTo>
                    <a:pt x="29767" y="14884"/>
                  </a:lnTo>
                  <a:lnTo>
                    <a:pt x="29005" y="14896"/>
                  </a:lnTo>
                  <a:lnTo>
                    <a:pt x="27505" y="15039"/>
                  </a:lnTo>
                  <a:lnTo>
                    <a:pt x="26052" y="15336"/>
                  </a:lnTo>
                  <a:lnTo>
                    <a:pt x="24647" y="15777"/>
                  </a:lnTo>
                  <a:lnTo>
                    <a:pt x="23314" y="16337"/>
                  </a:lnTo>
                  <a:lnTo>
                    <a:pt x="22051" y="17027"/>
                  </a:lnTo>
                  <a:lnTo>
                    <a:pt x="20861" y="17825"/>
                  </a:lnTo>
                  <a:lnTo>
                    <a:pt x="19765" y="18742"/>
                  </a:lnTo>
                  <a:lnTo>
                    <a:pt x="18753" y="19754"/>
                  </a:lnTo>
                  <a:lnTo>
                    <a:pt x="17836" y="20849"/>
                  </a:lnTo>
                  <a:lnTo>
                    <a:pt x="17039" y="22040"/>
                  </a:lnTo>
                  <a:lnTo>
                    <a:pt x="16348" y="23302"/>
                  </a:lnTo>
                  <a:lnTo>
                    <a:pt x="15788" y="24636"/>
                  </a:lnTo>
                  <a:lnTo>
                    <a:pt x="15348" y="26041"/>
                  </a:lnTo>
                  <a:lnTo>
                    <a:pt x="15050" y="27493"/>
                  </a:lnTo>
                  <a:lnTo>
                    <a:pt x="14895" y="28993"/>
                  </a:lnTo>
                  <a:lnTo>
                    <a:pt x="14884" y="29767"/>
                  </a:lnTo>
                  <a:lnTo>
                    <a:pt x="14884" y="62951"/>
                  </a:lnTo>
                  <a:lnTo>
                    <a:pt x="14872" y="63714"/>
                  </a:lnTo>
                  <a:lnTo>
                    <a:pt x="14717" y="65226"/>
                  </a:lnTo>
                  <a:lnTo>
                    <a:pt x="14431" y="66678"/>
                  </a:lnTo>
                  <a:lnTo>
                    <a:pt x="13991" y="68071"/>
                  </a:lnTo>
                  <a:lnTo>
                    <a:pt x="13431" y="69405"/>
                  </a:lnTo>
                  <a:lnTo>
                    <a:pt x="12740" y="70667"/>
                  </a:lnTo>
                  <a:lnTo>
                    <a:pt x="11931" y="71858"/>
                  </a:lnTo>
                  <a:lnTo>
                    <a:pt x="11026" y="72965"/>
                  </a:lnTo>
                  <a:lnTo>
                    <a:pt x="10014" y="73977"/>
                  </a:lnTo>
                  <a:lnTo>
                    <a:pt x="8918" y="74882"/>
                  </a:lnTo>
                  <a:lnTo>
                    <a:pt x="7728" y="75680"/>
                  </a:lnTo>
                  <a:lnTo>
                    <a:pt x="6466" y="76370"/>
                  </a:lnTo>
                  <a:lnTo>
                    <a:pt x="5120" y="76942"/>
                  </a:lnTo>
                  <a:lnTo>
                    <a:pt x="3727" y="77371"/>
                  </a:lnTo>
                  <a:lnTo>
                    <a:pt x="2274" y="77668"/>
                  </a:lnTo>
                  <a:lnTo>
                    <a:pt x="774" y="77823"/>
                  </a:lnTo>
                  <a:lnTo>
                    <a:pt x="0" y="77835"/>
                  </a:lnTo>
                  <a:lnTo>
                    <a:pt x="88003" y="77835"/>
                  </a:lnTo>
                  <a:lnTo>
                    <a:pt x="88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406400" cy="15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230900" y="2356825"/>
            <a:ext cx="2974800" cy="25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9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29748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graphicFrame>
        <p:nvGraphicFramePr>
          <p:cNvPr id="91" name="Google Shape;91;p18"/>
          <p:cNvGraphicFramePr/>
          <p:nvPr/>
        </p:nvGraphicFramePr>
        <p:xfrm>
          <a:off x="228588" y="243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{483E255B-C27A-4E57-B829-8EE1028565CD}</a:tableStyleId>
              </a:tblPr>
              <a:tblGrid>
                <a:gridCol w="271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12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" name="Google Shape;92;p18"/>
          <p:cNvGraphicFramePr/>
          <p:nvPr/>
        </p:nvGraphicFramePr>
        <p:xfrm>
          <a:off x="3216075" y="243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{483E255B-C27A-4E57-B829-8EE1028565CD}</a:tableStyleId>
              </a:tblPr>
              <a:tblGrid>
                <a:gridCol w="271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12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Google Shape;93;p18"/>
          <p:cNvGraphicFramePr/>
          <p:nvPr/>
        </p:nvGraphicFramePr>
        <p:xfrm>
          <a:off x="6203563" y="243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{483E255B-C27A-4E57-B829-8EE1028565CD}</a:tableStyleId>
              </a:tblPr>
              <a:tblGrid>
                <a:gridCol w="271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12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56300" y="3285600"/>
            <a:ext cx="2456400" cy="16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2"/>
          </p:nvPr>
        </p:nvSpPr>
        <p:spPr>
          <a:xfrm>
            <a:off x="3343788" y="3285600"/>
            <a:ext cx="2456400" cy="16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3"/>
          </p:nvPr>
        </p:nvSpPr>
        <p:spPr>
          <a:xfrm>
            <a:off x="6331275" y="3285600"/>
            <a:ext cx="2456400" cy="16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 idx="4"/>
          </p:nvPr>
        </p:nvSpPr>
        <p:spPr>
          <a:xfrm>
            <a:off x="333350" y="2431250"/>
            <a:ext cx="2502300" cy="7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 idx="5"/>
          </p:nvPr>
        </p:nvSpPr>
        <p:spPr>
          <a:xfrm>
            <a:off x="3320850" y="2431250"/>
            <a:ext cx="2502300" cy="7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title" idx="6"/>
          </p:nvPr>
        </p:nvSpPr>
        <p:spPr>
          <a:xfrm>
            <a:off x="6308325" y="2431250"/>
            <a:ext cx="2502300" cy="7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7"/>
          </p:nvPr>
        </p:nvSpPr>
        <p:spPr>
          <a:xfrm>
            <a:off x="5349150" y="457200"/>
            <a:ext cx="3572700" cy="15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slide" type="titleOnly">
  <p:cSld name="TITLE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230900" y="457175"/>
            <a:ext cx="44037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ubTitle" idx="1"/>
          </p:nvPr>
        </p:nvSpPr>
        <p:spPr>
          <a:xfrm>
            <a:off x="6057978" y="2290775"/>
            <a:ext cx="28575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3"/>
          </p:nvPr>
        </p:nvSpPr>
        <p:spPr>
          <a:xfrm>
            <a:off x="6057900" y="2814700"/>
            <a:ext cx="2857500" cy="21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1 slide">
  <p:cSld name="ONE_COLUM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Google Shape;109;p20"/>
          <p:cNvGraphicFramePr/>
          <p:nvPr/>
        </p:nvGraphicFramePr>
        <p:xfrm>
          <a:off x="228588" y="673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{483E255B-C27A-4E57-B829-8EE1028565CD}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78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CE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5351675" y="760825"/>
            <a:ext cx="3449400" cy="14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/>
            </a:lvl1pPr>
            <a:lvl2pPr lvl="1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ubTitle" idx="1"/>
          </p:nvPr>
        </p:nvSpPr>
        <p:spPr>
          <a:xfrm>
            <a:off x="227975" y="2357950"/>
            <a:ext cx="35721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2"/>
          </p:nvPr>
        </p:nvSpPr>
        <p:spPr>
          <a:xfrm>
            <a:off x="227875" y="2923725"/>
            <a:ext cx="3692400" cy="19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>
            <a:endParaRPr/>
          </a:p>
        </p:txBody>
      </p:sp>
      <p:cxnSp>
        <p:nvCxnSpPr>
          <p:cNvPr id="113" name="Google Shape;113;p20"/>
          <p:cNvCxnSpPr/>
          <p:nvPr/>
        </p:nvCxnSpPr>
        <p:spPr>
          <a:xfrm>
            <a:off x="7700100" y="2252375"/>
            <a:ext cx="0" cy="281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" name="Google Shape;114;p20"/>
          <p:cNvSpPr txBox="1">
            <a:spLocks noGrp="1"/>
          </p:cNvSpPr>
          <p:nvPr>
            <p:ph type="subTitle" idx="3"/>
          </p:nvPr>
        </p:nvSpPr>
        <p:spPr>
          <a:xfrm>
            <a:off x="5351675" y="2357950"/>
            <a:ext cx="5919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PI Updates">
  <p:cSld name="MAIN_POINT"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21"/>
          <p:cNvGraphicFramePr/>
          <p:nvPr/>
        </p:nvGraphicFramePr>
        <p:xfrm>
          <a:off x="226313" y="1420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{483E255B-C27A-4E57-B829-8EE1028565CD}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8" name="Google Shape;118;p21"/>
          <p:cNvGraphicFramePr/>
          <p:nvPr/>
        </p:nvGraphicFramePr>
        <p:xfrm>
          <a:off x="226300" y="2657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{483E255B-C27A-4E57-B829-8EE1028565CD}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9" name="Google Shape;119;p21"/>
          <p:cNvGraphicFramePr/>
          <p:nvPr/>
        </p:nvGraphicFramePr>
        <p:xfrm>
          <a:off x="226300" y="389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{483E255B-C27A-4E57-B829-8EE1028565CD}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ubTitle" idx="1"/>
          </p:nvPr>
        </p:nvSpPr>
        <p:spPr>
          <a:xfrm>
            <a:off x="230900" y="1420775"/>
            <a:ext cx="2140200" cy="9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2"/>
          </p:nvPr>
        </p:nvSpPr>
        <p:spPr>
          <a:xfrm>
            <a:off x="230900" y="2657638"/>
            <a:ext cx="2140200" cy="9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3"/>
          </p:nvPr>
        </p:nvSpPr>
        <p:spPr>
          <a:xfrm>
            <a:off x="230900" y="3894525"/>
            <a:ext cx="2140200" cy="9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4"/>
          </p:nvPr>
        </p:nvSpPr>
        <p:spPr>
          <a:xfrm>
            <a:off x="3086100" y="1420975"/>
            <a:ext cx="28575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5"/>
          </p:nvPr>
        </p:nvSpPr>
        <p:spPr>
          <a:xfrm>
            <a:off x="3086100" y="2657788"/>
            <a:ext cx="28575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6"/>
          </p:nvPr>
        </p:nvSpPr>
        <p:spPr>
          <a:xfrm>
            <a:off x="3085975" y="3894525"/>
            <a:ext cx="28575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7"/>
          </p:nvPr>
        </p:nvSpPr>
        <p:spPr>
          <a:xfrm>
            <a:off x="6106025" y="1421125"/>
            <a:ext cx="28119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title" idx="8"/>
          </p:nvPr>
        </p:nvSpPr>
        <p:spPr>
          <a:xfrm>
            <a:off x="6106025" y="2657788"/>
            <a:ext cx="28119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9"/>
          </p:nvPr>
        </p:nvSpPr>
        <p:spPr>
          <a:xfrm>
            <a:off x="6106025" y="3894475"/>
            <a:ext cx="28119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ing pan">
  <p:cSld name="CUSTOM_7">
    <p:bg>
      <p:bgPr>
        <a:solidFill>
          <a:schemeClr val="dk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Google Shape;132;p22"/>
          <p:cNvGraphicFramePr/>
          <p:nvPr/>
        </p:nvGraphicFramePr>
        <p:xfrm>
          <a:off x="228588" y="1424250"/>
          <a:ext cx="2711825" cy="3719250"/>
        </p:xfrm>
        <a:graphic>
          <a:graphicData uri="http://schemas.openxmlformats.org/drawingml/2006/table">
            <a:tbl>
              <a:tblPr>
                <a:noFill/>
                <a:tableStyleId>{483E255B-C27A-4E57-B829-8EE1028565CD}</a:tableStyleId>
              </a:tblPr>
              <a:tblGrid>
                <a:gridCol w="271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9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" name="Google Shape;133;p22"/>
          <p:cNvGraphicFramePr/>
          <p:nvPr/>
        </p:nvGraphicFramePr>
        <p:xfrm>
          <a:off x="3216075" y="1424250"/>
          <a:ext cx="2711825" cy="3719250"/>
        </p:xfrm>
        <a:graphic>
          <a:graphicData uri="http://schemas.openxmlformats.org/drawingml/2006/table">
            <a:tbl>
              <a:tblPr>
                <a:noFill/>
                <a:tableStyleId>{483E255B-C27A-4E57-B829-8EE1028565CD}</a:tableStyleId>
              </a:tblPr>
              <a:tblGrid>
                <a:gridCol w="271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9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4" name="Google Shape;134;p22"/>
          <p:cNvGraphicFramePr/>
          <p:nvPr/>
        </p:nvGraphicFramePr>
        <p:xfrm>
          <a:off x="6203563" y="1424250"/>
          <a:ext cx="2711825" cy="3719250"/>
        </p:xfrm>
        <a:graphic>
          <a:graphicData uri="http://schemas.openxmlformats.org/drawingml/2006/table">
            <a:tbl>
              <a:tblPr>
                <a:noFill/>
                <a:tableStyleId>{483E255B-C27A-4E57-B829-8EE1028565CD}</a:tableStyleId>
              </a:tblPr>
              <a:tblGrid>
                <a:gridCol w="271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9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230900" y="454775"/>
            <a:ext cx="44064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356300" y="2437750"/>
            <a:ext cx="2456400" cy="24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2"/>
          </p:nvPr>
        </p:nvSpPr>
        <p:spPr>
          <a:xfrm>
            <a:off x="3343788" y="2437750"/>
            <a:ext cx="2456400" cy="24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3"/>
          </p:nvPr>
        </p:nvSpPr>
        <p:spPr>
          <a:xfrm>
            <a:off x="6331275" y="2437750"/>
            <a:ext cx="2456400" cy="24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title" idx="4"/>
          </p:nvPr>
        </p:nvSpPr>
        <p:spPr>
          <a:xfrm>
            <a:off x="333350" y="1565975"/>
            <a:ext cx="25023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title" idx="5"/>
          </p:nvPr>
        </p:nvSpPr>
        <p:spPr>
          <a:xfrm>
            <a:off x="3320850" y="1565975"/>
            <a:ext cx="25023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title" idx="6"/>
          </p:nvPr>
        </p:nvSpPr>
        <p:spPr>
          <a:xfrm>
            <a:off x="6308325" y="1565975"/>
            <a:ext cx="25023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 &amp; Key Results">
  <p:cSld name="CUSTOM_8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72618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5" name="Google Shape;145;p23"/>
          <p:cNvSpPr/>
          <p:nvPr/>
        </p:nvSpPr>
        <p:spPr>
          <a:xfrm>
            <a:off x="230900" y="1552700"/>
            <a:ext cx="8684400" cy="783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46" name="Google Shape;146;p23"/>
          <p:cNvSpPr/>
          <p:nvPr/>
        </p:nvSpPr>
        <p:spPr>
          <a:xfrm>
            <a:off x="229800" y="2414133"/>
            <a:ext cx="8684400" cy="783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229800" y="3275567"/>
            <a:ext cx="8684400" cy="783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48" name="Google Shape;148;p23"/>
          <p:cNvSpPr/>
          <p:nvPr/>
        </p:nvSpPr>
        <p:spPr>
          <a:xfrm>
            <a:off x="229800" y="4137000"/>
            <a:ext cx="8684400" cy="783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49" name="Google Shape;149;p23"/>
          <p:cNvSpPr txBox="1">
            <a:spLocks noGrp="1"/>
          </p:cNvSpPr>
          <p:nvPr>
            <p:ph type="subTitle" idx="1"/>
          </p:nvPr>
        </p:nvSpPr>
        <p:spPr>
          <a:xfrm>
            <a:off x="228600" y="1552700"/>
            <a:ext cx="17823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ubTitle" idx="2"/>
          </p:nvPr>
        </p:nvSpPr>
        <p:spPr>
          <a:xfrm>
            <a:off x="228600" y="2414138"/>
            <a:ext cx="17823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ubTitle" idx="3"/>
          </p:nvPr>
        </p:nvSpPr>
        <p:spPr>
          <a:xfrm>
            <a:off x="228600" y="3275563"/>
            <a:ext cx="17823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ubTitle" idx="4"/>
          </p:nvPr>
        </p:nvSpPr>
        <p:spPr>
          <a:xfrm>
            <a:off x="228600" y="4136988"/>
            <a:ext cx="17823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5"/>
          </p:nvPr>
        </p:nvSpPr>
        <p:spPr>
          <a:xfrm>
            <a:off x="3940475" y="1552850"/>
            <a:ext cx="49737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6"/>
          </p:nvPr>
        </p:nvSpPr>
        <p:spPr>
          <a:xfrm>
            <a:off x="3940475" y="2414213"/>
            <a:ext cx="49737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7"/>
          </p:nvPr>
        </p:nvSpPr>
        <p:spPr>
          <a:xfrm>
            <a:off x="3940475" y="3275613"/>
            <a:ext cx="49737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8"/>
          </p:nvPr>
        </p:nvSpPr>
        <p:spPr>
          <a:xfrm>
            <a:off x="3940475" y="4137013"/>
            <a:ext cx="49737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subTitle" idx="9"/>
          </p:nvPr>
        </p:nvSpPr>
        <p:spPr>
          <a:xfrm>
            <a:off x="3205625" y="1552850"/>
            <a:ext cx="7146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subTitle" idx="13"/>
          </p:nvPr>
        </p:nvSpPr>
        <p:spPr>
          <a:xfrm>
            <a:off x="3205625" y="2414292"/>
            <a:ext cx="7146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subTitle" idx="14"/>
          </p:nvPr>
        </p:nvSpPr>
        <p:spPr>
          <a:xfrm>
            <a:off x="3205625" y="3275721"/>
            <a:ext cx="7146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subTitle" idx="15"/>
          </p:nvPr>
        </p:nvSpPr>
        <p:spPr>
          <a:xfrm>
            <a:off x="3205625" y="4137150"/>
            <a:ext cx="7146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Takeaway">
  <p:cSld name="CUSTOM_9"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ing Channel Activation">
  <p:cSld name="CUSTOM_9_1"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25"/>
          <p:cNvGrpSpPr/>
          <p:nvPr/>
        </p:nvGrpSpPr>
        <p:grpSpPr>
          <a:xfrm>
            <a:off x="4637287" y="1494264"/>
            <a:ext cx="4163582" cy="3311923"/>
            <a:chOff x="376350" y="1494264"/>
            <a:chExt cx="6291300" cy="3311923"/>
          </a:xfrm>
        </p:grpSpPr>
        <p:cxnSp>
          <p:nvCxnSpPr>
            <p:cNvPr id="167" name="Google Shape;167;p25"/>
            <p:cNvCxnSpPr/>
            <p:nvPr/>
          </p:nvCxnSpPr>
          <p:spPr>
            <a:xfrm>
              <a:off x="376350" y="1494264"/>
              <a:ext cx="6291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25"/>
            <p:cNvCxnSpPr/>
            <p:nvPr/>
          </p:nvCxnSpPr>
          <p:spPr>
            <a:xfrm>
              <a:off x="376350" y="2317875"/>
              <a:ext cx="6291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25"/>
            <p:cNvCxnSpPr/>
            <p:nvPr/>
          </p:nvCxnSpPr>
          <p:spPr>
            <a:xfrm>
              <a:off x="376350" y="3150225"/>
              <a:ext cx="6291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25"/>
            <p:cNvCxnSpPr/>
            <p:nvPr/>
          </p:nvCxnSpPr>
          <p:spPr>
            <a:xfrm>
              <a:off x="376350" y="3982575"/>
              <a:ext cx="6291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25"/>
            <p:cNvCxnSpPr/>
            <p:nvPr/>
          </p:nvCxnSpPr>
          <p:spPr>
            <a:xfrm>
              <a:off x="376350" y="4806186"/>
              <a:ext cx="6291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25"/>
          <p:cNvSpPr/>
          <p:nvPr/>
        </p:nvSpPr>
        <p:spPr>
          <a:xfrm rot="10800000">
            <a:off x="342900" y="1485525"/>
            <a:ext cx="6358200" cy="3329400"/>
          </a:xfrm>
          <a:prstGeom prst="trapezoid">
            <a:avLst>
              <a:gd name="adj" fmla="val 5774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74" name="Google Shape;174;p25"/>
          <p:cNvGrpSpPr/>
          <p:nvPr/>
        </p:nvGrpSpPr>
        <p:grpSpPr>
          <a:xfrm>
            <a:off x="342887" y="2317875"/>
            <a:ext cx="5878660" cy="1664700"/>
            <a:chOff x="376350" y="2317875"/>
            <a:chExt cx="5817000" cy="1664700"/>
          </a:xfrm>
        </p:grpSpPr>
        <p:cxnSp>
          <p:nvCxnSpPr>
            <p:cNvPr id="175" name="Google Shape;175;p25"/>
            <p:cNvCxnSpPr/>
            <p:nvPr/>
          </p:nvCxnSpPr>
          <p:spPr>
            <a:xfrm>
              <a:off x="376350" y="2317875"/>
              <a:ext cx="5817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25"/>
            <p:cNvCxnSpPr>
              <a:endCxn id="172" idx="1"/>
            </p:cNvCxnSpPr>
            <p:nvPr/>
          </p:nvCxnSpPr>
          <p:spPr>
            <a:xfrm>
              <a:off x="376374" y="3150225"/>
              <a:ext cx="53403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25"/>
            <p:cNvCxnSpPr/>
            <p:nvPr/>
          </p:nvCxnSpPr>
          <p:spPr>
            <a:xfrm>
              <a:off x="376350" y="3982575"/>
              <a:ext cx="4865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8" name="Google Shape;178;p25"/>
          <p:cNvSpPr txBox="1">
            <a:spLocks noGrp="1"/>
          </p:cNvSpPr>
          <p:nvPr>
            <p:ph type="subTitle" idx="1"/>
          </p:nvPr>
        </p:nvSpPr>
        <p:spPr>
          <a:xfrm>
            <a:off x="2630850" y="1503002"/>
            <a:ext cx="17823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ubTitle" idx="2"/>
          </p:nvPr>
        </p:nvSpPr>
        <p:spPr>
          <a:xfrm>
            <a:off x="2630850" y="2359377"/>
            <a:ext cx="17823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subTitle" idx="3"/>
          </p:nvPr>
        </p:nvSpPr>
        <p:spPr>
          <a:xfrm>
            <a:off x="2630850" y="3142377"/>
            <a:ext cx="17823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subTitle" idx="4"/>
          </p:nvPr>
        </p:nvSpPr>
        <p:spPr>
          <a:xfrm>
            <a:off x="2630850" y="3998752"/>
            <a:ext cx="17823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title" idx="5"/>
          </p:nvPr>
        </p:nvSpPr>
        <p:spPr>
          <a:xfrm>
            <a:off x="6658275" y="1539825"/>
            <a:ext cx="21426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title" idx="6"/>
          </p:nvPr>
        </p:nvSpPr>
        <p:spPr>
          <a:xfrm>
            <a:off x="6156125" y="2372675"/>
            <a:ext cx="26445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title" idx="7"/>
          </p:nvPr>
        </p:nvSpPr>
        <p:spPr>
          <a:xfrm>
            <a:off x="5724800" y="3197675"/>
            <a:ext cx="30759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title" idx="8"/>
          </p:nvPr>
        </p:nvSpPr>
        <p:spPr>
          <a:xfrm>
            <a:off x="5229250" y="4051250"/>
            <a:ext cx="35715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SECTION_TITLE_AND_DESCRIPTION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4634650" y="0"/>
            <a:ext cx="4280700" cy="19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title" idx="3"/>
          </p:nvPr>
        </p:nvSpPr>
        <p:spPr>
          <a:xfrm>
            <a:off x="0" y="3677475"/>
            <a:ext cx="2491200" cy="13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hoto">
  <p:cSld name="CAPTION_ONLY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Google Shape;194;p27"/>
          <p:cNvSpPr txBox="1">
            <a:spLocks noGrp="1"/>
          </p:cNvSpPr>
          <p:nvPr>
            <p:ph type="subTitle" idx="1"/>
          </p:nvPr>
        </p:nvSpPr>
        <p:spPr>
          <a:xfrm>
            <a:off x="6079775" y="3835075"/>
            <a:ext cx="28356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slide 2">
  <p:cSld name="BIG_NUMBER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6427500" cy="15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body" idx="1"/>
          </p:nvPr>
        </p:nvSpPr>
        <p:spPr>
          <a:xfrm>
            <a:off x="5349150" y="2957175"/>
            <a:ext cx="3452100" cy="1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subTitle" idx="3"/>
          </p:nvPr>
        </p:nvSpPr>
        <p:spPr>
          <a:xfrm>
            <a:off x="235575" y="3861200"/>
            <a:ext cx="28575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slide 3">
  <p:cSld name="CUSTOM_4">
    <p:bg>
      <p:bgPr>
        <a:solidFill>
          <a:schemeClr val="lt2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6427500" cy="15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body" idx="1"/>
          </p:nvPr>
        </p:nvSpPr>
        <p:spPr>
          <a:xfrm>
            <a:off x="230900" y="2957175"/>
            <a:ext cx="3452100" cy="1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29"/>
          <p:cNvSpPr txBox="1">
            <a:spLocks noGrp="1"/>
          </p:cNvSpPr>
          <p:nvPr>
            <p:ph type="subTitle" idx="3"/>
          </p:nvPr>
        </p:nvSpPr>
        <p:spPr>
          <a:xfrm>
            <a:off x="6063950" y="3083100"/>
            <a:ext cx="2857500" cy="18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cial Snapshot">
  <p:cSld name="CUSTOM_17"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406400" cy="11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title" idx="2"/>
          </p:nvPr>
        </p:nvSpPr>
        <p:spPr>
          <a:xfrm>
            <a:off x="4514725" y="457200"/>
            <a:ext cx="4400700" cy="12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211" name="Google Shape;211;p30"/>
          <p:cNvCxnSpPr/>
          <p:nvPr/>
        </p:nvCxnSpPr>
        <p:spPr>
          <a:xfrm>
            <a:off x="228593" y="2547947"/>
            <a:ext cx="4130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" name="Google Shape;212;p30"/>
          <p:cNvCxnSpPr/>
          <p:nvPr/>
        </p:nvCxnSpPr>
        <p:spPr>
          <a:xfrm>
            <a:off x="228593" y="3141710"/>
            <a:ext cx="4130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" name="Google Shape;213;p30"/>
          <p:cNvCxnSpPr/>
          <p:nvPr/>
        </p:nvCxnSpPr>
        <p:spPr>
          <a:xfrm>
            <a:off x="4787401" y="3156573"/>
            <a:ext cx="4128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4" name="Google Shape;214;p30"/>
          <p:cNvCxnSpPr/>
          <p:nvPr/>
        </p:nvCxnSpPr>
        <p:spPr>
          <a:xfrm>
            <a:off x="4787401" y="4383431"/>
            <a:ext cx="41280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" name="Google Shape;215;p30"/>
          <p:cNvCxnSpPr/>
          <p:nvPr/>
        </p:nvCxnSpPr>
        <p:spPr>
          <a:xfrm>
            <a:off x="4787401" y="2541925"/>
            <a:ext cx="4128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6" name="Google Shape;216;p30"/>
          <p:cNvCxnSpPr/>
          <p:nvPr/>
        </p:nvCxnSpPr>
        <p:spPr>
          <a:xfrm>
            <a:off x="4787401" y="3789668"/>
            <a:ext cx="4128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7" name="Google Shape;217;p30"/>
          <p:cNvCxnSpPr/>
          <p:nvPr/>
        </p:nvCxnSpPr>
        <p:spPr>
          <a:xfrm>
            <a:off x="4787387" y="1954430"/>
            <a:ext cx="4128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8" name="Google Shape;218;p30"/>
          <p:cNvCxnSpPr/>
          <p:nvPr/>
        </p:nvCxnSpPr>
        <p:spPr>
          <a:xfrm>
            <a:off x="229798" y="1954430"/>
            <a:ext cx="4128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9" name="Google Shape;219;p30"/>
          <p:cNvSpPr txBox="1">
            <a:spLocks noGrp="1"/>
          </p:cNvSpPr>
          <p:nvPr>
            <p:ph type="subTitle" idx="1"/>
          </p:nvPr>
        </p:nvSpPr>
        <p:spPr>
          <a:xfrm>
            <a:off x="228600" y="1384300"/>
            <a:ext cx="3060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0"/>
          <p:cNvSpPr txBox="1">
            <a:spLocks noGrp="1"/>
          </p:cNvSpPr>
          <p:nvPr>
            <p:ph type="subTitle" idx="3"/>
          </p:nvPr>
        </p:nvSpPr>
        <p:spPr>
          <a:xfrm>
            <a:off x="4787400" y="1384300"/>
            <a:ext cx="3060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0"/>
          <p:cNvSpPr txBox="1">
            <a:spLocks noGrp="1"/>
          </p:cNvSpPr>
          <p:nvPr>
            <p:ph type="subTitle" idx="4"/>
          </p:nvPr>
        </p:nvSpPr>
        <p:spPr>
          <a:xfrm>
            <a:off x="228600" y="1971750"/>
            <a:ext cx="15981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30"/>
          <p:cNvSpPr txBox="1">
            <a:spLocks noGrp="1"/>
          </p:cNvSpPr>
          <p:nvPr>
            <p:ph type="subTitle" idx="5"/>
          </p:nvPr>
        </p:nvSpPr>
        <p:spPr>
          <a:xfrm>
            <a:off x="236041" y="2565375"/>
            <a:ext cx="15981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title" idx="6"/>
          </p:nvPr>
        </p:nvSpPr>
        <p:spPr>
          <a:xfrm>
            <a:off x="2438400" y="1981200"/>
            <a:ext cx="19299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title" idx="7"/>
          </p:nvPr>
        </p:nvSpPr>
        <p:spPr>
          <a:xfrm>
            <a:off x="2438400" y="2565375"/>
            <a:ext cx="19299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0"/>
          <p:cNvSpPr txBox="1">
            <a:spLocks noGrp="1"/>
          </p:cNvSpPr>
          <p:nvPr>
            <p:ph type="subTitle" idx="8"/>
          </p:nvPr>
        </p:nvSpPr>
        <p:spPr>
          <a:xfrm>
            <a:off x="243403" y="3159125"/>
            <a:ext cx="15981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title" idx="9"/>
          </p:nvPr>
        </p:nvSpPr>
        <p:spPr>
          <a:xfrm>
            <a:off x="2445532" y="3159125"/>
            <a:ext cx="19299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0"/>
          <p:cNvSpPr txBox="1">
            <a:spLocks noGrp="1"/>
          </p:cNvSpPr>
          <p:nvPr>
            <p:ph type="subTitle" idx="13"/>
          </p:nvPr>
        </p:nvSpPr>
        <p:spPr>
          <a:xfrm>
            <a:off x="4781550" y="1958400"/>
            <a:ext cx="18768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title" idx="14"/>
          </p:nvPr>
        </p:nvSpPr>
        <p:spPr>
          <a:xfrm>
            <a:off x="6991350" y="1967838"/>
            <a:ext cx="19299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subTitle" idx="15"/>
          </p:nvPr>
        </p:nvSpPr>
        <p:spPr>
          <a:xfrm>
            <a:off x="4781550" y="2552763"/>
            <a:ext cx="18768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30"/>
          <p:cNvSpPr txBox="1">
            <a:spLocks noGrp="1"/>
          </p:cNvSpPr>
          <p:nvPr>
            <p:ph type="title" idx="16"/>
          </p:nvPr>
        </p:nvSpPr>
        <p:spPr>
          <a:xfrm>
            <a:off x="6991350" y="2562200"/>
            <a:ext cx="19299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0"/>
          <p:cNvSpPr txBox="1">
            <a:spLocks noGrp="1"/>
          </p:cNvSpPr>
          <p:nvPr>
            <p:ph type="subTitle" idx="17"/>
          </p:nvPr>
        </p:nvSpPr>
        <p:spPr>
          <a:xfrm>
            <a:off x="4781550" y="3188950"/>
            <a:ext cx="18768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2" name="Google Shape;232;p30"/>
          <p:cNvSpPr txBox="1">
            <a:spLocks noGrp="1"/>
          </p:cNvSpPr>
          <p:nvPr>
            <p:ph type="title" idx="18"/>
          </p:nvPr>
        </p:nvSpPr>
        <p:spPr>
          <a:xfrm>
            <a:off x="6991350" y="3198388"/>
            <a:ext cx="19299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0"/>
          <p:cNvSpPr txBox="1">
            <a:spLocks noGrp="1"/>
          </p:cNvSpPr>
          <p:nvPr>
            <p:ph type="subTitle" idx="19"/>
          </p:nvPr>
        </p:nvSpPr>
        <p:spPr>
          <a:xfrm>
            <a:off x="4781550" y="3802375"/>
            <a:ext cx="18768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title" idx="20"/>
          </p:nvPr>
        </p:nvSpPr>
        <p:spPr>
          <a:xfrm>
            <a:off x="6991350" y="3811813"/>
            <a:ext cx="19299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subTitle" idx="21"/>
          </p:nvPr>
        </p:nvSpPr>
        <p:spPr>
          <a:xfrm>
            <a:off x="4781550" y="4405575"/>
            <a:ext cx="18768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title" idx="22"/>
          </p:nvPr>
        </p:nvSpPr>
        <p:spPr>
          <a:xfrm>
            <a:off x="6991350" y="4415013"/>
            <a:ext cx="19299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cials" type="blank">
  <p:cSld name="BLANK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9" name="Google Shape;239;p31"/>
          <p:cNvCxnSpPr/>
          <p:nvPr/>
        </p:nvCxnSpPr>
        <p:spPr>
          <a:xfrm>
            <a:off x="230900" y="1913425"/>
            <a:ext cx="8684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31"/>
          <p:cNvCxnSpPr/>
          <p:nvPr/>
        </p:nvCxnSpPr>
        <p:spPr>
          <a:xfrm>
            <a:off x="230900" y="2646088"/>
            <a:ext cx="8684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1" name="Google Shape;241;p31"/>
          <p:cNvCxnSpPr/>
          <p:nvPr/>
        </p:nvCxnSpPr>
        <p:spPr>
          <a:xfrm>
            <a:off x="230900" y="3378750"/>
            <a:ext cx="8684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" name="Google Shape;242;p31"/>
          <p:cNvCxnSpPr/>
          <p:nvPr/>
        </p:nvCxnSpPr>
        <p:spPr>
          <a:xfrm>
            <a:off x="230900" y="4111413"/>
            <a:ext cx="8684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3" name="Google Shape;243;p31"/>
          <p:cNvCxnSpPr/>
          <p:nvPr/>
        </p:nvCxnSpPr>
        <p:spPr>
          <a:xfrm>
            <a:off x="230900" y="4844075"/>
            <a:ext cx="86847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406400" cy="11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title" idx="2"/>
          </p:nvPr>
        </p:nvSpPr>
        <p:spPr>
          <a:xfrm>
            <a:off x="4514725" y="457200"/>
            <a:ext cx="4400700" cy="11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1"/>
          <p:cNvSpPr txBox="1">
            <a:spLocks noGrp="1"/>
          </p:cNvSpPr>
          <p:nvPr>
            <p:ph type="subTitle" idx="1"/>
          </p:nvPr>
        </p:nvSpPr>
        <p:spPr>
          <a:xfrm>
            <a:off x="230900" y="4111523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subTitle" idx="3"/>
          </p:nvPr>
        </p:nvSpPr>
        <p:spPr>
          <a:xfrm>
            <a:off x="2532658" y="4111500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48" name="Google Shape;248;p31"/>
          <p:cNvSpPr txBox="1">
            <a:spLocks noGrp="1"/>
          </p:cNvSpPr>
          <p:nvPr>
            <p:ph type="subTitle" idx="4"/>
          </p:nvPr>
        </p:nvSpPr>
        <p:spPr>
          <a:xfrm>
            <a:off x="7138846" y="4111500"/>
            <a:ext cx="17796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49" name="Google Shape;249;p31"/>
          <p:cNvSpPr txBox="1">
            <a:spLocks noGrp="1"/>
          </p:cNvSpPr>
          <p:nvPr>
            <p:ph type="subTitle" idx="5"/>
          </p:nvPr>
        </p:nvSpPr>
        <p:spPr>
          <a:xfrm>
            <a:off x="4834417" y="4111500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50" name="Google Shape;250;p31"/>
          <p:cNvSpPr txBox="1">
            <a:spLocks noGrp="1"/>
          </p:cNvSpPr>
          <p:nvPr>
            <p:ph type="subTitle" idx="6"/>
          </p:nvPr>
        </p:nvSpPr>
        <p:spPr>
          <a:xfrm>
            <a:off x="228225" y="3378773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51" name="Google Shape;251;p31"/>
          <p:cNvSpPr txBox="1">
            <a:spLocks noGrp="1"/>
          </p:cNvSpPr>
          <p:nvPr>
            <p:ph type="subTitle" idx="7"/>
          </p:nvPr>
        </p:nvSpPr>
        <p:spPr>
          <a:xfrm>
            <a:off x="2529983" y="3378750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subTitle" idx="8"/>
          </p:nvPr>
        </p:nvSpPr>
        <p:spPr>
          <a:xfrm>
            <a:off x="7136175" y="3378750"/>
            <a:ext cx="17796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subTitle" idx="9"/>
          </p:nvPr>
        </p:nvSpPr>
        <p:spPr>
          <a:xfrm>
            <a:off x="4831742" y="3378750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subTitle" idx="13"/>
          </p:nvPr>
        </p:nvSpPr>
        <p:spPr>
          <a:xfrm>
            <a:off x="228225" y="2646123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55" name="Google Shape;255;p31"/>
          <p:cNvSpPr txBox="1">
            <a:spLocks noGrp="1"/>
          </p:cNvSpPr>
          <p:nvPr>
            <p:ph type="subTitle" idx="14"/>
          </p:nvPr>
        </p:nvSpPr>
        <p:spPr>
          <a:xfrm>
            <a:off x="2529983" y="2646100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56" name="Google Shape;256;p31"/>
          <p:cNvSpPr txBox="1">
            <a:spLocks noGrp="1"/>
          </p:cNvSpPr>
          <p:nvPr>
            <p:ph type="subTitle" idx="15"/>
          </p:nvPr>
        </p:nvSpPr>
        <p:spPr>
          <a:xfrm>
            <a:off x="7136175" y="2646100"/>
            <a:ext cx="17796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57" name="Google Shape;257;p31"/>
          <p:cNvSpPr txBox="1">
            <a:spLocks noGrp="1"/>
          </p:cNvSpPr>
          <p:nvPr>
            <p:ph type="subTitle" idx="16"/>
          </p:nvPr>
        </p:nvSpPr>
        <p:spPr>
          <a:xfrm>
            <a:off x="4831742" y="2646100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58" name="Google Shape;258;p31"/>
          <p:cNvSpPr txBox="1">
            <a:spLocks noGrp="1"/>
          </p:cNvSpPr>
          <p:nvPr>
            <p:ph type="subTitle" idx="17"/>
          </p:nvPr>
        </p:nvSpPr>
        <p:spPr>
          <a:xfrm>
            <a:off x="228225" y="1913448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59" name="Google Shape;259;p31"/>
          <p:cNvSpPr txBox="1">
            <a:spLocks noGrp="1"/>
          </p:cNvSpPr>
          <p:nvPr>
            <p:ph type="subTitle" idx="18"/>
          </p:nvPr>
        </p:nvSpPr>
        <p:spPr>
          <a:xfrm>
            <a:off x="2529983" y="1913425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60" name="Google Shape;260;p31"/>
          <p:cNvSpPr txBox="1">
            <a:spLocks noGrp="1"/>
          </p:cNvSpPr>
          <p:nvPr>
            <p:ph type="subTitle" idx="19"/>
          </p:nvPr>
        </p:nvSpPr>
        <p:spPr>
          <a:xfrm>
            <a:off x="7136175" y="1913425"/>
            <a:ext cx="17796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subTitle" idx="20"/>
          </p:nvPr>
        </p:nvSpPr>
        <p:spPr>
          <a:xfrm>
            <a:off x="4831742" y="1913425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&amp; Answers">
  <p:cSld name="CUSTOM_5"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4" name="Google Shape;264;p32"/>
          <p:cNvCxnSpPr/>
          <p:nvPr/>
        </p:nvCxnSpPr>
        <p:spPr>
          <a:xfrm>
            <a:off x="230900" y="2446575"/>
            <a:ext cx="4283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32"/>
          <p:cNvCxnSpPr/>
          <p:nvPr/>
        </p:nvCxnSpPr>
        <p:spPr>
          <a:xfrm>
            <a:off x="230900" y="3234225"/>
            <a:ext cx="4283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32"/>
          <p:cNvCxnSpPr/>
          <p:nvPr/>
        </p:nvCxnSpPr>
        <p:spPr>
          <a:xfrm>
            <a:off x="230900" y="4920000"/>
            <a:ext cx="8684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32"/>
          <p:cNvCxnSpPr/>
          <p:nvPr/>
        </p:nvCxnSpPr>
        <p:spPr>
          <a:xfrm>
            <a:off x="230900" y="4021850"/>
            <a:ext cx="4283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32"/>
          <p:cNvCxnSpPr/>
          <p:nvPr/>
        </p:nvCxnSpPr>
        <p:spPr>
          <a:xfrm>
            <a:off x="4637300" y="2446575"/>
            <a:ext cx="4283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32"/>
          <p:cNvCxnSpPr/>
          <p:nvPr/>
        </p:nvCxnSpPr>
        <p:spPr>
          <a:xfrm>
            <a:off x="4637300" y="3234225"/>
            <a:ext cx="4283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32"/>
          <p:cNvCxnSpPr/>
          <p:nvPr/>
        </p:nvCxnSpPr>
        <p:spPr>
          <a:xfrm>
            <a:off x="4637300" y="4021850"/>
            <a:ext cx="4283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1" name="Google Shape;271;p32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280700" cy="16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2" name="Google Shape;272;p32"/>
          <p:cNvSpPr txBox="1">
            <a:spLocks noGrp="1"/>
          </p:cNvSpPr>
          <p:nvPr>
            <p:ph type="subTitle" idx="1"/>
          </p:nvPr>
        </p:nvSpPr>
        <p:spPr>
          <a:xfrm>
            <a:off x="239450" y="2568800"/>
            <a:ext cx="4283700" cy="3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2"/>
          <p:cNvSpPr txBox="1">
            <a:spLocks noGrp="1"/>
          </p:cNvSpPr>
          <p:nvPr>
            <p:ph type="subTitle" idx="2"/>
          </p:nvPr>
        </p:nvSpPr>
        <p:spPr>
          <a:xfrm>
            <a:off x="239450" y="2825198"/>
            <a:ext cx="4283700" cy="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sz="12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274" name="Google Shape;274;p32"/>
          <p:cNvSpPr txBox="1">
            <a:spLocks noGrp="1"/>
          </p:cNvSpPr>
          <p:nvPr>
            <p:ph type="subTitle" idx="3"/>
          </p:nvPr>
        </p:nvSpPr>
        <p:spPr>
          <a:xfrm>
            <a:off x="228600" y="3356450"/>
            <a:ext cx="4294500" cy="3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2"/>
          <p:cNvSpPr txBox="1">
            <a:spLocks noGrp="1"/>
          </p:cNvSpPr>
          <p:nvPr>
            <p:ph type="subTitle" idx="4"/>
          </p:nvPr>
        </p:nvSpPr>
        <p:spPr>
          <a:xfrm>
            <a:off x="228600" y="3612828"/>
            <a:ext cx="4294500" cy="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sz="12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276" name="Google Shape;276;p32"/>
          <p:cNvSpPr txBox="1">
            <a:spLocks noGrp="1"/>
          </p:cNvSpPr>
          <p:nvPr>
            <p:ph type="subTitle" idx="5"/>
          </p:nvPr>
        </p:nvSpPr>
        <p:spPr>
          <a:xfrm>
            <a:off x="228600" y="4199325"/>
            <a:ext cx="4283700" cy="3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2"/>
          <p:cNvSpPr txBox="1">
            <a:spLocks noGrp="1"/>
          </p:cNvSpPr>
          <p:nvPr>
            <p:ph type="subTitle" idx="6"/>
          </p:nvPr>
        </p:nvSpPr>
        <p:spPr>
          <a:xfrm>
            <a:off x="228600" y="4455723"/>
            <a:ext cx="4283700" cy="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sz="12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278" name="Google Shape;278;p32"/>
          <p:cNvSpPr txBox="1">
            <a:spLocks noGrp="1"/>
          </p:cNvSpPr>
          <p:nvPr>
            <p:ph type="subTitle" idx="7"/>
          </p:nvPr>
        </p:nvSpPr>
        <p:spPr>
          <a:xfrm>
            <a:off x="4637606" y="2568800"/>
            <a:ext cx="4280700" cy="3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2"/>
          <p:cNvSpPr txBox="1">
            <a:spLocks noGrp="1"/>
          </p:cNvSpPr>
          <p:nvPr>
            <p:ph type="subTitle" idx="8"/>
          </p:nvPr>
        </p:nvSpPr>
        <p:spPr>
          <a:xfrm>
            <a:off x="4637606" y="2825193"/>
            <a:ext cx="4280700" cy="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sz="12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280" name="Google Shape;280;p32"/>
          <p:cNvSpPr txBox="1">
            <a:spLocks noGrp="1"/>
          </p:cNvSpPr>
          <p:nvPr>
            <p:ph type="subTitle" idx="9"/>
          </p:nvPr>
        </p:nvSpPr>
        <p:spPr>
          <a:xfrm>
            <a:off x="4634650" y="3356440"/>
            <a:ext cx="4280700" cy="3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32"/>
          <p:cNvSpPr txBox="1">
            <a:spLocks noGrp="1"/>
          </p:cNvSpPr>
          <p:nvPr>
            <p:ph type="subTitle" idx="13"/>
          </p:nvPr>
        </p:nvSpPr>
        <p:spPr>
          <a:xfrm>
            <a:off x="4634650" y="3612833"/>
            <a:ext cx="4280700" cy="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sz="12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282" name="Google Shape;282;p32"/>
          <p:cNvSpPr txBox="1">
            <a:spLocks noGrp="1"/>
          </p:cNvSpPr>
          <p:nvPr>
            <p:ph type="subTitle" idx="14"/>
          </p:nvPr>
        </p:nvSpPr>
        <p:spPr>
          <a:xfrm>
            <a:off x="4634650" y="4199331"/>
            <a:ext cx="4280700" cy="3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2"/>
          <p:cNvSpPr txBox="1">
            <a:spLocks noGrp="1"/>
          </p:cNvSpPr>
          <p:nvPr>
            <p:ph type="subTitle" idx="15"/>
          </p:nvPr>
        </p:nvSpPr>
        <p:spPr>
          <a:xfrm>
            <a:off x="4634650" y="4455724"/>
            <a:ext cx="4280700" cy="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sz="12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284" name="Google Shape;284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5" name="Google Shape;285;p32"/>
          <p:cNvGrpSpPr/>
          <p:nvPr/>
        </p:nvGrpSpPr>
        <p:grpSpPr>
          <a:xfrm>
            <a:off x="227875" y="223475"/>
            <a:ext cx="1214500" cy="170400"/>
            <a:chOff x="304025" y="203375"/>
            <a:chExt cx="1214500" cy="170400"/>
          </a:xfrm>
        </p:grpSpPr>
        <p:sp>
          <p:nvSpPr>
            <p:cNvPr id="286" name="Google Shape;286;p32"/>
            <p:cNvSpPr txBox="1"/>
            <p:nvPr/>
          </p:nvSpPr>
          <p:spPr>
            <a:xfrm>
              <a:off x="304025" y="203650"/>
              <a:ext cx="578700" cy="1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</a:rPr>
                <a:t>Section</a:t>
              </a:r>
              <a:endParaRPr sz="800">
                <a:solidFill>
                  <a:schemeClr val="lt1"/>
                </a:solidFill>
              </a:endParaRPr>
            </a:p>
          </p:txBody>
        </p:sp>
        <p:sp>
          <p:nvSpPr>
            <p:cNvPr id="287" name="Google Shape;287;p32"/>
            <p:cNvSpPr txBox="1"/>
            <p:nvPr/>
          </p:nvSpPr>
          <p:spPr>
            <a:xfrm>
              <a:off x="1194225" y="203650"/>
              <a:ext cx="324300" cy="1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</a:rPr>
                <a:t>12</a:t>
              </a:r>
              <a:endParaRPr sz="800">
                <a:solidFill>
                  <a:schemeClr val="lt1"/>
                </a:solidFill>
              </a:endParaRPr>
            </a:p>
          </p:txBody>
        </p:sp>
        <p:cxnSp>
          <p:nvCxnSpPr>
            <p:cNvPr id="288" name="Google Shape;288;p32"/>
            <p:cNvCxnSpPr/>
            <p:nvPr/>
          </p:nvCxnSpPr>
          <p:spPr>
            <a:xfrm>
              <a:off x="1181225" y="203375"/>
              <a:ext cx="600" cy="170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89" name="Google Shape;289;p32"/>
          <p:cNvGrpSpPr/>
          <p:nvPr/>
        </p:nvGrpSpPr>
        <p:grpSpPr>
          <a:xfrm>
            <a:off x="227875" y="223475"/>
            <a:ext cx="1214400" cy="170400"/>
            <a:chOff x="304025" y="203375"/>
            <a:chExt cx="1214400" cy="170400"/>
          </a:xfrm>
        </p:grpSpPr>
        <p:sp>
          <p:nvSpPr>
            <p:cNvPr id="290" name="Google Shape;290;p32"/>
            <p:cNvSpPr/>
            <p:nvPr/>
          </p:nvSpPr>
          <p:spPr>
            <a:xfrm>
              <a:off x="304025" y="203650"/>
              <a:ext cx="1214400" cy="1695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cxnSp>
          <p:nvCxnSpPr>
            <p:cNvPr id="291" name="Google Shape;291;p32"/>
            <p:cNvCxnSpPr/>
            <p:nvPr/>
          </p:nvCxnSpPr>
          <p:spPr>
            <a:xfrm>
              <a:off x="1181225" y="203375"/>
              <a:ext cx="600" cy="17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2" name="Google Shape;292;p32"/>
          <p:cNvSpPr txBox="1">
            <a:spLocks noGrp="1"/>
          </p:cNvSpPr>
          <p:nvPr>
            <p:ph type="subTitle" idx="16"/>
          </p:nvPr>
        </p:nvSpPr>
        <p:spPr>
          <a:xfrm>
            <a:off x="227875" y="223475"/>
            <a:ext cx="8832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sldNum" idx="17"/>
          </p:nvPr>
        </p:nvSpPr>
        <p:spPr>
          <a:xfrm>
            <a:off x="1105700" y="223000"/>
            <a:ext cx="336600" cy="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r" rtl="0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algn="r" rtl="0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algn="r" rtl="0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algn="r" rtl="0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algn="r" rtl="0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algn="r" rtl="0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algn="r" rtl="0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algn="r" rtl="0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&amp; Answers">
  <p:cSld name="CUSTOM_18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Google Shape;295;p33"/>
          <p:cNvCxnSpPr/>
          <p:nvPr/>
        </p:nvCxnSpPr>
        <p:spPr>
          <a:xfrm>
            <a:off x="230900" y="3460000"/>
            <a:ext cx="8690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6" name="Google Shape;296;p33"/>
          <p:cNvCxnSpPr/>
          <p:nvPr/>
        </p:nvCxnSpPr>
        <p:spPr>
          <a:xfrm>
            <a:off x="230900" y="4920000"/>
            <a:ext cx="8684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33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280700" cy="16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8" name="Google Shape;298;p33"/>
          <p:cNvSpPr txBox="1">
            <a:spLocks noGrp="1"/>
          </p:cNvSpPr>
          <p:nvPr>
            <p:ph type="subTitle" idx="1"/>
          </p:nvPr>
        </p:nvSpPr>
        <p:spPr>
          <a:xfrm>
            <a:off x="1062075" y="2551350"/>
            <a:ext cx="7853100" cy="7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33"/>
          <p:cNvSpPr txBox="1">
            <a:spLocks noGrp="1"/>
          </p:cNvSpPr>
          <p:nvPr>
            <p:ph type="subTitle" idx="2"/>
          </p:nvPr>
        </p:nvSpPr>
        <p:spPr>
          <a:xfrm>
            <a:off x="1062075" y="3891925"/>
            <a:ext cx="7853100" cy="8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300" name="Google Shape;300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Summaries">
  <p:cSld name="CUSTOM">
    <p:bg>
      <p:bgPr>
        <a:solidFill>
          <a:schemeClr val="l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2" name="Google Shape;302;p34"/>
          <p:cNvGraphicFramePr/>
          <p:nvPr/>
        </p:nvGraphicFramePr>
        <p:xfrm>
          <a:off x="226300" y="3067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{483E255B-C27A-4E57-B829-8EE1028565CD}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9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3" name="Google Shape;303;p34"/>
          <p:cNvGraphicFramePr/>
          <p:nvPr/>
        </p:nvGraphicFramePr>
        <p:xfrm>
          <a:off x="226300" y="3744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{483E255B-C27A-4E57-B829-8EE1028565CD}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9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4" name="Google Shape;304;p34"/>
          <p:cNvGraphicFramePr/>
          <p:nvPr/>
        </p:nvGraphicFramePr>
        <p:xfrm>
          <a:off x="226300" y="442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{483E255B-C27A-4E57-B829-8EE1028565CD}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9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5" name="Google Shape;305;p34"/>
          <p:cNvGraphicFramePr/>
          <p:nvPr/>
        </p:nvGraphicFramePr>
        <p:xfrm>
          <a:off x="226313" y="2391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{483E255B-C27A-4E57-B829-8EE1028565CD}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9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6" name="Google Shape;306;p34"/>
          <p:cNvGraphicFramePr/>
          <p:nvPr/>
        </p:nvGraphicFramePr>
        <p:xfrm>
          <a:off x="226288" y="1715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{483E255B-C27A-4E57-B829-8EE1028565CD}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9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7" name="Google Shape;307;p34"/>
          <p:cNvSpPr txBox="1">
            <a:spLocks noGrp="1"/>
          </p:cNvSpPr>
          <p:nvPr>
            <p:ph type="subTitle" idx="1"/>
          </p:nvPr>
        </p:nvSpPr>
        <p:spPr>
          <a:xfrm>
            <a:off x="228600" y="1715350"/>
            <a:ext cx="17823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308" name="Google Shape;308;p34"/>
          <p:cNvSpPr txBox="1">
            <a:spLocks noGrp="1"/>
          </p:cNvSpPr>
          <p:nvPr>
            <p:ph type="title"/>
          </p:nvPr>
        </p:nvSpPr>
        <p:spPr>
          <a:xfrm>
            <a:off x="3921508" y="1715350"/>
            <a:ext cx="49962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9" name="Google Shape;309;p34"/>
          <p:cNvSpPr txBox="1">
            <a:spLocks noGrp="1"/>
          </p:cNvSpPr>
          <p:nvPr>
            <p:ph type="subTitle" idx="2"/>
          </p:nvPr>
        </p:nvSpPr>
        <p:spPr>
          <a:xfrm>
            <a:off x="227388" y="2391625"/>
            <a:ext cx="17823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310" name="Google Shape;310;p34"/>
          <p:cNvSpPr txBox="1">
            <a:spLocks noGrp="1"/>
          </p:cNvSpPr>
          <p:nvPr>
            <p:ph type="title" idx="3"/>
          </p:nvPr>
        </p:nvSpPr>
        <p:spPr>
          <a:xfrm>
            <a:off x="3920125" y="2391625"/>
            <a:ext cx="49962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1" name="Google Shape;311;p34"/>
          <p:cNvSpPr txBox="1">
            <a:spLocks noGrp="1"/>
          </p:cNvSpPr>
          <p:nvPr>
            <p:ph type="subTitle" idx="4"/>
          </p:nvPr>
        </p:nvSpPr>
        <p:spPr>
          <a:xfrm>
            <a:off x="227388" y="3067900"/>
            <a:ext cx="17823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312" name="Google Shape;312;p34"/>
          <p:cNvSpPr txBox="1">
            <a:spLocks noGrp="1"/>
          </p:cNvSpPr>
          <p:nvPr>
            <p:ph type="title" idx="5"/>
          </p:nvPr>
        </p:nvSpPr>
        <p:spPr>
          <a:xfrm>
            <a:off x="3920125" y="3067900"/>
            <a:ext cx="49962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3" name="Google Shape;313;p34"/>
          <p:cNvSpPr txBox="1">
            <a:spLocks noGrp="1"/>
          </p:cNvSpPr>
          <p:nvPr>
            <p:ph type="subTitle" idx="6"/>
          </p:nvPr>
        </p:nvSpPr>
        <p:spPr>
          <a:xfrm>
            <a:off x="227388" y="3744225"/>
            <a:ext cx="17823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314" name="Google Shape;314;p34"/>
          <p:cNvSpPr txBox="1">
            <a:spLocks noGrp="1"/>
          </p:cNvSpPr>
          <p:nvPr>
            <p:ph type="title" idx="7"/>
          </p:nvPr>
        </p:nvSpPr>
        <p:spPr>
          <a:xfrm>
            <a:off x="3920125" y="3744225"/>
            <a:ext cx="49962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5" name="Google Shape;315;p34"/>
          <p:cNvSpPr txBox="1">
            <a:spLocks noGrp="1"/>
          </p:cNvSpPr>
          <p:nvPr>
            <p:ph type="subTitle" idx="8"/>
          </p:nvPr>
        </p:nvSpPr>
        <p:spPr>
          <a:xfrm>
            <a:off x="227413" y="4420450"/>
            <a:ext cx="17823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title" idx="9"/>
          </p:nvPr>
        </p:nvSpPr>
        <p:spPr>
          <a:xfrm>
            <a:off x="3920154" y="4420450"/>
            <a:ext cx="49962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 idx="13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ing campaign">
  <p:cSld name="CUSTOM_1">
    <p:bg>
      <p:bgPr>
        <a:solidFill>
          <a:schemeClr val="dk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5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57129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35"/>
          <p:cNvSpPr/>
          <p:nvPr/>
        </p:nvSpPr>
        <p:spPr>
          <a:xfrm>
            <a:off x="230900" y="2574574"/>
            <a:ext cx="8684400" cy="54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22" name="Google Shape;322;p35"/>
          <p:cNvSpPr/>
          <p:nvPr/>
        </p:nvSpPr>
        <p:spPr>
          <a:xfrm>
            <a:off x="229800" y="3174585"/>
            <a:ext cx="8684400" cy="54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23" name="Google Shape;323;p35"/>
          <p:cNvSpPr/>
          <p:nvPr/>
        </p:nvSpPr>
        <p:spPr>
          <a:xfrm>
            <a:off x="229800" y="3774596"/>
            <a:ext cx="8684400" cy="54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24" name="Google Shape;324;p35"/>
          <p:cNvSpPr/>
          <p:nvPr/>
        </p:nvSpPr>
        <p:spPr>
          <a:xfrm>
            <a:off x="229800" y="4374607"/>
            <a:ext cx="8684400" cy="54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25" name="Google Shape;325;p35"/>
          <p:cNvSpPr txBox="1">
            <a:spLocks noGrp="1"/>
          </p:cNvSpPr>
          <p:nvPr>
            <p:ph type="subTitle" idx="1"/>
          </p:nvPr>
        </p:nvSpPr>
        <p:spPr>
          <a:xfrm>
            <a:off x="228600" y="2574574"/>
            <a:ext cx="17823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326" name="Google Shape;326;p35"/>
          <p:cNvSpPr txBox="1">
            <a:spLocks noGrp="1"/>
          </p:cNvSpPr>
          <p:nvPr>
            <p:ph type="subTitle" idx="2"/>
          </p:nvPr>
        </p:nvSpPr>
        <p:spPr>
          <a:xfrm>
            <a:off x="228600" y="3174588"/>
            <a:ext cx="17823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327" name="Google Shape;327;p35"/>
          <p:cNvSpPr txBox="1">
            <a:spLocks noGrp="1"/>
          </p:cNvSpPr>
          <p:nvPr>
            <p:ph type="subTitle" idx="3"/>
          </p:nvPr>
        </p:nvSpPr>
        <p:spPr>
          <a:xfrm>
            <a:off x="228600" y="3774593"/>
            <a:ext cx="17823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328" name="Google Shape;328;p35"/>
          <p:cNvSpPr txBox="1">
            <a:spLocks noGrp="1"/>
          </p:cNvSpPr>
          <p:nvPr>
            <p:ph type="subTitle" idx="4"/>
          </p:nvPr>
        </p:nvSpPr>
        <p:spPr>
          <a:xfrm>
            <a:off x="228600" y="4374598"/>
            <a:ext cx="17823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329" name="Google Shape;329;p35"/>
          <p:cNvSpPr txBox="1">
            <a:spLocks noGrp="1"/>
          </p:cNvSpPr>
          <p:nvPr>
            <p:ph type="body" idx="5"/>
          </p:nvPr>
        </p:nvSpPr>
        <p:spPr>
          <a:xfrm>
            <a:off x="4514725" y="2574680"/>
            <a:ext cx="43998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6"/>
          </p:nvPr>
        </p:nvSpPr>
        <p:spPr>
          <a:xfrm>
            <a:off x="4514725" y="3174644"/>
            <a:ext cx="43998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31" name="Google Shape;331;p35"/>
          <p:cNvSpPr txBox="1">
            <a:spLocks noGrp="1"/>
          </p:cNvSpPr>
          <p:nvPr>
            <p:ph type="body" idx="7"/>
          </p:nvPr>
        </p:nvSpPr>
        <p:spPr>
          <a:xfrm>
            <a:off x="4514725" y="3774634"/>
            <a:ext cx="43998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32" name="Google Shape;332;p35"/>
          <p:cNvSpPr txBox="1">
            <a:spLocks noGrp="1"/>
          </p:cNvSpPr>
          <p:nvPr>
            <p:ph type="body" idx="8"/>
          </p:nvPr>
        </p:nvSpPr>
        <p:spPr>
          <a:xfrm>
            <a:off x="4514725" y="4374625"/>
            <a:ext cx="43998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33" name="Google Shape;333;p35"/>
          <p:cNvSpPr/>
          <p:nvPr/>
        </p:nvSpPr>
        <p:spPr>
          <a:xfrm>
            <a:off x="232050" y="1374499"/>
            <a:ext cx="8684400" cy="54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34" name="Google Shape;334;p35"/>
          <p:cNvSpPr/>
          <p:nvPr/>
        </p:nvSpPr>
        <p:spPr>
          <a:xfrm>
            <a:off x="230950" y="1974510"/>
            <a:ext cx="8684400" cy="54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35" name="Google Shape;335;p35"/>
          <p:cNvSpPr txBox="1">
            <a:spLocks noGrp="1"/>
          </p:cNvSpPr>
          <p:nvPr>
            <p:ph type="subTitle" idx="9"/>
          </p:nvPr>
        </p:nvSpPr>
        <p:spPr>
          <a:xfrm>
            <a:off x="229750" y="1374499"/>
            <a:ext cx="17823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336" name="Google Shape;336;p35"/>
          <p:cNvSpPr txBox="1">
            <a:spLocks noGrp="1"/>
          </p:cNvSpPr>
          <p:nvPr>
            <p:ph type="subTitle" idx="13"/>
          </p:nvPr>
        </p:nvSpPr>
        <p:spPr>
          <a:xfrm>
            <a:off x="229750" y="1974513"/>
            <a:ext cx="17823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337" name="Google Shape;337;p35"/>
          <p:cNvSpPr txBox="1">
            <a:spLocks noGrp="1"/>
          </p:cNvSpPr>
          <p:nvPr>
            <p:ph type="body" idx="14"/>
          </p:nvPr>
        </p:nvSpPr>
        <p:spPr>
          <a:xfrm>
            <a:off x="4515742" y="1374600"/>
            <a:ext cx="43998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body" idx="15"/>
          </p:nvPr>
        </p:nvSpPr>
        <p:spPr>
          <a:xfrm>
            <a:off x="4515742" y="1974564"/>
            <a:ext cx="43998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 Charts">
  <p:cSld name="CUSTOM_14">
    <p:bg>
      <p:bgPr>
        <a:solidFill>
          <a:schemeClr val="dk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6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57129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3" name="Google Shape;343;p36"/>
          <p:cNvGrpSpPr/>
          <p:nvPr/>
        </p:nvGrpSpPr>
        <p:grpSpPr>
          <a:xfrm>
            <a:off x="228600" y="223475"/>
            <a:ext cx="1214500" cy="170400"/>
            <a:chOff x="304025" y="203375"/>
            <a:chExt cx="1214500" cy="170400"/>
          </a:xfrm>
        </p:grpSpPr>
        <p:sp>
          <p:nvSpPr>
            <p:cNvPr id="344" name="Google Shape;344;p36"/>
            <p:cNvSpPr txBox="1"/>
            <p:nvPr/>
          </p:nvSpPr>
          <p:spPr>
            <a:xfrm>
              <a:off x="304025" y="203650"/>
              <a:ext cx="578700" cy="1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</a:rPr>
                <a:t>Section</a:t>
              </a:r>
              <a:endParaRPr sz="800">
                <a:solidFill>
                  <a:schemeClr val="lt1"/>
                </a:solidFill>
              </a:endParaRPr>
            </a:p>
          </p:txBody>
        </p:sp>
        <p:sp>
          <p:nvSpPr>
            <p:cNvPr id="345" name="Google Shape;345;p36"/>
            <p:cNvSpPr txBox="1"/>
            <p:nvPr/>
          </p:nvSpPr>
          <p:spPr>
            <a:xfrm>
              <a:off x="1194225" y="203650"/>
              <a:ext cx="324300" cy="1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</a:rPr>
                <a:t>12</a:t>
              </a:r>
              <a:endParaRPr sz="800">
                <a:solidFill>
                  <a:schemeClr val="lt1"/>
                </a:solidFill>
              </a:endParaRPr>
            </a:p>
          </p:txBody>
        </p:sp>
        <p:cxnSp>
          <p:nvCxnSpPr>
            <p:cNvPr id="346" name="Google Shape;346;p36"/>
            <p:cNvCxnSpPr/>
            <p:nvPr/>
          </p:nvCxnSpPr>
          <p:spPr>
            <a:xfrm>
              <a:off x="1181225" y="203375"/>
              <a:ext cx="600" cy="170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36"/>
          <p:cNvSpPr/>
          <p:nvPr/>
        </p:nvSpPr>
        <p:spPr>
          <a:xfrm>
            <a:off x="228600" y="223750"/>
            <a:ext cx="1214400" cy="1695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cxnSp>
        <p:nvCxnSpPr>
          <p:cNvPr id="348" name="Google Shape;348;p36"/>
          <p:cNvCxnSpPr/>
          <p:nvPr/>
        </p:nvCxnSpPr>
        <p:spPr>
          <a:xfrm>
            <a:off x="1105800" y="223475"/>
            <a:ext cx="600" cy="170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9" name="Google Shape;349;p36"/>
          <p:cNvSpPr txBox="1">
            <a:spLocks noGrp="1"/>
          </p:cNvSpPr>
          <p:nvPr>
            <p:ph type="subTitle" idx="1"/>
          </p:nvPr>
        </p:nvSpPr>
        <p:spPr>
          <a:xfrm>
            <a:off x="228600" y="223475"/>
            <a:ext cx="8772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350" name="Google Shape;350;p36"/>
          <p:cNvSpPr txBox="1">
            <a:spLocks noGrp="1"/>
          </p:cNvSpPr>
          <p:nvPr>
            <p:ph type="sldNum" idx="2"/>
          </p:nvPr>
        </p:nvSpPr>
        <p:spPr>
          <a:xfrm>
            <a:off x="1105700" y="223000"/>
            <a:ext cx="336600" cy="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r" rtl="0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algn="r" rtl="0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algn="r" rtl="0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algn="r" rtl="0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algn="r" rtl="0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algn="r" rtl="0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algn="r" rtl="0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algn="r" rtl="0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Updates">
  <p:cSld name="CUSTOM_2"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"/>
          <p:cNvSpPr/>
          <p:nvPr/>
        </p:nvSpPr>
        <p:spPr>
          <a:xfrm>
            <a:off x="228601" y="2289551"/>
            <a:ext cx="161400" cy="17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7"/>
          <p:cNvSpPr/>
          <p:nvPr/>
        </p:nvSpPr>
        <p:spPr>
          <a:xfrm>
            <a:off x="228601" y="3368687"/>
            <a:ext cx="161400" cy="17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7"/>
          <p:cNvSpPr/>
          <p:nvPr/>
        </p:nvSpPr>
        <p:spPr>
          <a:xfrm>
            <a:off x="228601" y="4447824"/>
            <a:ext cx="161400" cy="17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7"/>
          <p:cNvSpPr txBox="1">
            <a:spLocks noGrp="1"/>
          </p:cNvSpPr>
          <p:nvPr>
            <p:ph type="subTitle" idx="1"/>
          </p:nvPr>
        </p:nvSpPr>
        <p:spPr>
          <a:xfrm>
            <a:off x="473450" y="2289475"/>
            <a:ext cx="2996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7"/>
          <p:cNvSpPr txBox="1">
            <a:spLocks noGrp="1"/>
          </p:cNvSpPr>
          <p:nvPr>
            <p:ph type="body" idx="2"/>
          </p:nvPr>
        </p:nvSpPr>
        <p:spPr>
          <a:xfrm>
            <a:off x="473450" y="2523625"/>
            <a:ext cx="2819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357" name="Google Shape;357;p37"/>
          <p:cNvSpPr txBox="1">
            <a:spLocks noGrp="1"/>
          </p:cNvSpPr>
          <p:nvPr>
            <p:ph type="subTitle" idx="3"/>
          </p:nvPr>
        </p:nvSpPr>
        <p:spPr>
          <a:xfrm>
            <a:off x="473450" y="3368675"/>
            <a:ext cx="2996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7"/>
          <p:cNvSpPr txBox="1">
            <a:spLocks noGrp="1"/>
          </p:cNvSpPr>
          <p:nvPr>
            <p:ph type="body" idx="4"/>
          </p:nvPr>
        </p:nvSpPr>
        <p:spPr>
          <a:xfrm>
            <a:off x="473450" y="3602825"/>
            <a:ext cx="2819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359" name="Google Shape;359;p37"/>
          <p:cNvSpPr txBox="1">
            <a:spLocks noGrp="1"/>
          </p:cNvSpPr>
          <p:nvPr>
            <p:ph type="subTitle" idx="5"/>
          </p:nvPr>
        </p:nvSpPr>
        <p:spPr>
          <a:xfrm>
            <a:off x="473450" y="4447875"/>
            <a:ext cx="2996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37"/>
          <p:cNvSpPr txBox="1">
            <a:spLocks noGrp="1"/>
          </p:cNvSpPr>
          <p:nvPr>
            <p:ph type="body" idx="6"/>
          </p:nvPr>
        </p:nvSpPr>
        <p:spPr>
          <a:xfrm>
            <a:off x="473450" y="4682025"/>
            <a:ext cx="2819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361" name="Google Shape;361;p37"/>
          <p:cNvSpPr/>
          <p:nvPr/>
        </p:nvSpPr>
        <p:spPr>
          <a:xfrm>
            <a:off x="4514726" y="2289626"/>
            <a:ext cx="161400" cy="17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7"/>
          <p:cNvSpPr/>
          <p:nvPr/>
        </p:nvSpPr>
        <p:spPr>
          <a:xfrm>
            <a:off x="4514726" y="3368762"/>
            <a:ext cx="161400" cy="17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7"/>
          <p:cNvSpPr/>
          <p:nvPr/>
        </p:nvSpPr>
        <p:spPr>
          <a:xfrm>
            <a:off x="4514726" y="4447899"/>
            <a:ext cx="161400" cy="17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7"/>
          <p:cNvSpPr txBox="1">
            <a:spLocks noGrp="1"/>
          </p:cNvSpPr>
          <p:nvPr>
            <p:ph type="subTitle" idx="7"/>
          </p:nvPr>
        </p:nvSpPr>
        <p:spPr>
          <a:xfrm>
            <a:off x="4759575" y="2289550"/>
            <a:ext cx="2996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37"/>
          <p:cNvSpPr txBox="1">
            <a:spLocks noGrp="1"/>
          </p:cNvSpPr>
          <p:nvPr>
            <p:ph type="body" idx="8"/>
          </p:nvPr>
        </p:nvSpPr>
        <p:spPr>
          <a:xfrm>
            <a:off x="4759575" y="2523700"/>
            <a:ext cx="2819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subTitle" idx="9"/>
          </p:nvPr>
        </p:nvSpPr>
        <p:spPr>
          <a:xfrm>
            <a:off x="4759575" y="3368750"/>
            <a:ext cx="2996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37"/>
          <p:cNvSpPr txBox="1">
            <a:spLocks noGrp="1"/>
          </p:cNvSpPr>
          <p:nvPr>
            <p:ph type="body" idx="13"/>
          </p:nvPr>
        </p:nvSpPr>
        <p:spPr>
          <a:xfrm>
            <a:off x="4759575" y="3602900"/>
            <a:ext cx="2819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subTitle" idx="14"/>
          </p:nvPr>
        </p:nvSpPr>
        <p:spPr>
          <a:xfrm>
            <a:off x="4759575" y="4447950"/>
            <a:ext cx="2996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37"/>
          <p:cNvSpPr txBox="1">
            <a:spLocks noGrp="1"/>
          </p:cNvSpPr>
          <p:nvPr>
            <p:ph type="body" idx="15"/>
          </p:nvPr>
        </p:nvSpPr>
        <p:spPr>
          <a:xfrm>
            <a:off x="4759575" y="4682100"/>
            <a:ext cx="2819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1" name="Google Shape;371;p3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ne Graph">
  <p:cSld name="CUSTOM_12">
    <p:bg>
      <p:bgPr>
        <a:solidFill>
          <a:schemeClr val="lt1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8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4" name="Google Shape;374;p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 / Key Takeaways">
  <p:cSld name="CUSTOM_12_1">
    <p:bg>
      <p:bgPr>
        <a:solidFill>
          <a:schemeClr val="lt1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Google Shape;376;p39"/>
          <p:cNvGraphicFramePr/>
          <p:nvPr/>
        </p:nvGraphicFramePr>
        <p:xfrm>
          <a:off x="228588" y="1424250"/>
          <a:ext cx="2711825" cy="3817025"/>
        </p:xfrm>
        <a:graphic>
          <a:graphicData uri="http://schemas.openxmlformats.org/drawingml/2006/table">
            <a:tbl>
              <a:tblPr>
                <a:noFill/>
                <a:tableStyleId>{483E255B-C27A-4E57-B829-8EE1028565CD}</a:tableStyleId>
              </a:tblPr>
              <a:tblGrid>
                <a:gridCol w="271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7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7" name="Google Shape;377;p39"/>
          <p:cNvGraphicFramePr/>
          <p:nvPr/>
        </p:nvGraphicFramePr>
        <p:xfrm>
          <a:off x="3216075" y="1424250"/>
          <a:ext cx="2711825" cy="3817025"/>
        </p:xfrm>
        <a:graphic>
          <a:graphicData uri="http://schemas.openxmlformats.org/drawingml/2006/table">
            <a:tbl>
              <a:tblPr>
                <a:noFill/>
                <a:tableStyleId>{483E255B-C27A-4E57-B829-8EE1028565CD}</a:tableStyleId>
              </a:tblPr>
              <a:tblGrid>
                <a:gridCol w="271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7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8" name="Google Shape;378;p39"/>
          <p:cNvGraphicFramePr/>
          <p:nvPr/>
        </p:nvGraphicFramePr>
        <p:xfrm>
          <a:off x="6203563" y="1424250"/>
          <a:ext cx="2711825" cy="3817025"/>
        </p:xfrm>
        <a:graphic>
          <a:graphicData uri="http://schemas.openxmlformats.org/drawingml/2006/table">
            <a:tbl>
              <a:tblPr>
                <a:noFill/>
                <a:tableStyleId>{483E255B-C27A-4E57-B829-8EE1028565CD}</a:tableStyleId>
              </a:tblPr>
              <a:tblGrid>
                <a:gridCol w="271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7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9" name="Google Shape;379;p39"/>
          <p:cNvSpPr txBox="1">
            <a:spLocks noGrp="1"/>
          </p:cNvSpPr>
          <p:nvPr>
            <p:ph type="body" idx="1"/>
          </p:nvPr>
        </p:nvSpPr>
        <p:spPr>
          <a:xfrm>
            <a:off x="356300" y="2437750"/>
            <a:ext cx="2456400" cy="24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80" name="Google Shape;380;p39"/>
          <p:cNvSpPr txBox="1">
            <a:spLocks noGrp="1"/>
          </p:cNvSpPr>
          <p:nvPr>
            <p:ph type="body" idx="2"/>
          </p:nvPr>
        </p:nvSpPr>
        <p:spPr>
          <a:xfrm>
            <a:off x="3343788" y="2437750"/>
            <a:ext cx="2456400" cy="24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81" name="Google Shape;381;p39"/>
          <p:cNvSpPr txBox="1">
            <a:spLocks noGrp="1"/>
          </p:cNvSpPr>
          <p:nvPr>
            <p:ph type="body" idx="3"/>
          </p:nvPr>
        </p:nvSpPr>
        <p:spPr>
          <a:xfrm>
            <a:off x="6331275" y="2437750"/>
            <a:ext cx="2456400" cy="24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82" name="Google Shape;382;p39"/>
          <p:cNvSpPr txBox="1">
            <a:spLocks noGrp="1"/>
          </p:cNvSpPr>
          <p:nvPr>
            <p:ph type="title"/>
          </p:nvPr>
        </p:nvSpPr>
        <p:spPr>
          <a:xfrm>
            <a:off x="333350" y="1565975"/>
            <a:ext cx="25023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39"/>
          <p:cNvSpPr txBox="1">
            <a:spLocks noGrp="1"/>
          </p:cNvSpPr>
          <p:nvPr>
            <p:ph type="title" idx="4"/>
          </p:nvPr>
        </p:nvSpPr>
        <p:spPr>
          <a:xfrm>
            <a:off x="3320850" y="1565975"/>
            <a:ext cx="25023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39"/>
          <p:cNvSpPr txBox="1">
            <a:spLocks noGrp="1"/>
          </p:cNvSpPr>
          <p:nvPr>
            <p:ph type="title" idx="5"/>
          </p:nvPr>
        </p:nvSpPr>
        <p:spPr>
          <a:xfrm>
            <a:off x="6308325" y="1565975"/>
            <a:ext cx="25023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39"/>
          <p:cNvSpPr txBox="1">
            <a:spLocks noGrp="1"/>
          </p:cNvSpPr>
          <p:nvPr>
            <p:ph type="title" idx="6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6" name="Google Shape;386;p39"/>
          <p:cNvSpPr txBox="1">
            <a:spLocks noGrp="1"/>
          </p:cNvSpPr>
          <p:nvPr>
            <p:ph type="title" idx="7"/>
          </p:nvPr>
        </p:nvSpPr>
        <p:spPr>
          <a:xfrm>
            <a:off x="316303" y="1833564"/>
            <a:ext cx="2502300" cy="13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7" name="Google Shape;387;p39"/>
          <p:cNvSpPr txBox="1">
            <a:spLocks noGrp="1"/>
          </p:cNvSpPr>
          <p:nvPr>
            <p:ph type="title" idx="8"/>
          </p:nvPr>
        </p:nvSpPr>
        <p:spPr>
          <a:xfrm>
            <a:off x="3320853" y="1833564"/>
            <a:ext cx="2502300" cy="13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8" name="Google Shape;388;p39"/>
          <p:cNvSpPr txBox="1">
            <a:spLocks noGrp="1"/>
          </p:cNvSpPr>
          <p:nvPr>
            <p:ph type="title" idx="9"/>
          </p:nvPr>
        </p:nvSpPr>
        <p:spPr>
          <a:xfrm>
            <a:off x="6308328" y="1833564"/>
            <a:ext cx="2502300" cy="13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9" name="Google Shape;389;p39"/>
          <p:cNvSpPr txBox="1">
            <a:spLocks noGrp="1"/>
          </p:cNvSpPr>
          <p:nvPr>
            <p:ph type="title" idx="13"/>
          </p:nvPr>
        </p:nvSpPr>
        <p:spPr>
          <a:xfrm>
            <a:off x="5552275" y="457200"/>
            <a:ext cx="33687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0" name="Google Shape;390;p3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pcoming Events">
  <p:cSld name="CUSTOM_3">
    <p:bg>
      <p:bgPr>
        <a:solidFill>
          <a:schemeClr val="dk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0"/>
          <p:cNvSpPr txBox="1">
            <a:spLocks noGrp="1"/>
          </p:cNvSpPr>
          <p:nvPr>
            <p:ph type="title"/>
          </p:nvPr>
        </p:nvSpPr>
        <p:spPr>
          <a:xfrm>
            <a:off x="230900" y="697875"/>
            <a:ext cx="4406400" cy="8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3" name="Google Shape;393;p40"/>
          <p:cNvSpPr txBox="1">
            <a:spLocks noGrp="1"/>
          </p:cNvSpPr>
          <p:nvPr>
            <p:ph type="subTitle" idx="1"/>
          </p:nvPr>
        </p:nvSpPr>
        <p:spPr>
          <a:xfrm>
            <a:off x="5943750" y="973900"/>
            <a:ext cx="2996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40"/>
          <p:cNvSpPr txBox="1">
            <a:spLocks noGrp="1"/>
          </p:cNvSpPr>
          <p:nvPr>
            <p:ph type="body" idx="2"/>
          </p:nvPr>
        </p:nvSpPr>
        <p:spPr>
          <a:xfrm>
            <a:off x="5943750" y="1208050"/>
            <a:ext cx="2819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40"/>
          <p:cNvSpPr txBox="1">
            <a:spLocks noGrp="1"/>
          </p:cNvSpPr>
          <p:nvPr>
            <p:ph type="subTitle" idx="3"/>
          </p:nvPr>
        </p:nvSpPr>
        <p:spPr>
          <a:xfrm>
            <a:off x="5943750" y="2053025"/>
            <a:ext cx="2996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40"/>
          <p:cNvSpPr txBox="1">
            <a:spLocks noGrp="1"/>
          </p:cNvSpPr>
          <p:nvPr>
            <p:ph type="body" idx="4"/>
          </p:nvPr>
        </p:nvSpPr>
        <p:spPr>
          <a:xfrm>
            <a:off x="5943750" y="2287175"/>
            <a:ext cx="2819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40"/>
          <p:cNvSpPr txBox="1">
            <a:spLocks noGrp="1"/>
          </p:cNvSpPr>
          <p:nvPr>
            <p:ph type="subTitle" idx="5"/>
          </p:nvPr>
        </p:nvSpPr>
        <p:spPr>
          <a:xfrm>
            <a:off x="5943750" y="3132150"/>
            <a:ext cx="2996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40"/>
          <p:cNvSpPr txBox="1">
            <a:spLocks noGrp="1"/>
          </p:cNvSpPr>
          <p:nvPr>
            <p:ph type="body" idx="6"/>
          </p:nvPr>
        </p:nvSpPr>
        <p:spPr>
          <a:xfrm>
            <a:off x="5943750" y="3366300"/>
            <a:ext cx="2819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40"/>
          <p:cNvSpPr txBox="1">
            <a:spLocks noGrp="1"/>
          </p:cNvSpPr>
          <p:nvPr>
            <p:ph type="subTitle" idx="7"/>
          </p:nvPr>
        </p:nvSpPr>
        <p:spPr>
          <a:xfrm>
            <a:off x="5943750" y="4211275"/>
            <a:ext cx="2996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40"/>
          <p:cNvSpPr txBox="1">
            <a:spLocks noGrp="1"/>
          </p:cNvSpPr>
          <p:nvPr>
            <p:ph type="body" idx="8"/>
          </p:nvPr>
        </p:nvSpPr>
        <p:spPr>
          <a:xfrm>
            <a:off x="5943750" y="4445425"/>
            <a:ext cx="2819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1" name="Google Shape;401;p40"/>
          <p:cNvSpPr txBox="1">
            <a:spLocks noGrp="1"/>
          </p:cNvSpPr>
          <p:nvPr>
            <p:ph type="subTitle" idx="9"/>
          </p:nvPr>
        </p:nvSpPr>
        <p:spPr>
          <a:xfrm>
            <a:off x="227975" y="2744325"/>
            <a:ext cx="35721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40"/>
          <p:cNvSpPr txBox="1">
            <a:spLocks noGrp="1"/>
          </p:cNvSpPr>
          <p:nvPr>
            <p:ph type="body" idx="13"/>
          </p:nvPr>
        </p:nvSpPr>
        <p:spPr>
          <a:xfrm>
            <a:off x="227875" y="3458750"/>
            <a:ext cx="4287000" cy="14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3" name="Google Shape;403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lestones">
  <p:cSld name="CUSTOM_3_1">
    <p:bg>
      <p:bgPr>
        <a:solidFill>
          <a:schemeClr val="dk1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1"/>
          <p:cNvSpPr txBox="1">
            <a:spLocks noGrp="1"/>
          </p:cNvSpPr>
          <p:nvPr>
            <p:ph type="subTitle" idx="1"/>
          </p:nvPr>
        </p:nvSpPr>
        <p:spPr>
          <a:xfrm>
            <a:off x="852075" y="2128039"/>
            <a:ext cx="2088900" cy="1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6" name="Google Shape;406;p41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71877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7" name="Google Shape;407;p41"/>
          <p:cNvSpPr txBox="1">
            <a:spLocks noGrp="1"/>
          </p:cNvSpPr>
          <p:nvPr>
            <p:ph type="subTitle" idx="2"/>
          </p:nvPr>
        </p:nvSpPr>
        <p:spPr>
          <a:xfrm>
            <a:off x="3046825" y="2128039"/>
            <a:ext cx="2088900" cy="1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41"/>
          <p:cNvSpPr txBox="1">
            <a:spLocks noGrp="1"/>
          </p:cNvSpPr>
          <p:nvPr>
            <p:ph type="subTitle" idx="3"/>
          </p:nvPr>
        </p:nvSpPr>
        <p:spPr>
          <a:xfrm>
            <a:off x="5169875" y="2128039"/>
            <a:ext cx="2088900" cy="1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9" name="Google Shape;409;p41"/>
          <p:cNvSpPr txBox="1">
            <a:spLocks noGrp="1"/>
          </p:cNvSpPr>
          <p:nvPr>
            <p:ph type="subTitle" idx="4"/>
          </p:nvPr>
        </p:nvSpPr>
        <p:spPr>
          <a:xfrm>
            <a:off x="852075" y="1819034"/>
            <a:ext cx="2088900" cy="1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410" name="Google Shape;410;p41"/>
          <p:cNvSpPr txBox="1">
            <a:spLocks noGrp="1"/>
          </p:cNvSpPr>
          <p:nvPr>
            <p:ph type="subTitle" idx="5"/>
          </p:nvPr>
        </p:nvSpPr>
        <p:spPr>
          <a:xfrm>
            <a:off x="3046825" y="1819034"/>
            <a:ext cx="2088900" cy="1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411" name="Google Shape;411;p41"/>
          <p:cNvSpPr txBox="1">
            <a:spLocks noGrp="1"/>
          </p:cNvSpPr>
          <p:nvPr>
            <p:ph type="subTitle" idx="6"/>
          </p:nvPr>
        </p:nvSpPr>
        <p:spPr>
          <a:xfrm>
            <a:off x="5169875" y="1819034"/>
            <a:ext cx="2088900" cy="1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412" name="Google Shape;412;p41"/>
          <p:cNvSpPr txBox="1">
            <a:spLocks noGrp="1"/>
          </p:cNvSpPr>
          <p:nvPr>
            <p:ph type="subTitle" idx="7"/>
          </p:nvPr>
        </p:nvSpPr>
        <p:spPr>
          <a:xfrm>
            <a:off x="1961425" y="3735616"/>
            <a:ext cx="2088900" cy="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413" name="Google Shape;413;p41"/>
          <p:cNvSpPr txBox="1">
            <a:spLocks noGrp="1"/>
          </p:cNvSpPr>
          <p:nvPr>
            <p:ph type="subTitle" idx="8"/>
          </p:nvPr>
        </p:nvSpPr>
        <p:spPr>
          <a:xfrm>
            <a:off x="4156175" y="3735616"/>
            <a:ext cx="2088900" cy="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414" name="Google Shape;414;p41"/>
          <p:cNvSpPr txBox="1">
            <a:spLocks noGrp="1"/>
          </p:cNvSpPr>
          <p:nvPr>
            <p:ph type="subTitle" idx="9"/>
          </p:nvPr>
        </p:nvSpPr>
        <p:spPr>
          <a:xfrm>
            <a:off x="6279225" y="3735616"/>
            <a:ext cx="2088900" cy="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415" name="Google Shape;415;p4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Plan Roadmap">
  <p:cSld name="CUSTOM_10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2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71418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8" name="Google Shape;418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sk &amp; Opportunity">
  <p:cSld name="CUSTOM_15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3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406400" cy="11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43"/>
          <p:cNvSpPr txBox="1">
            <a:spLocks noGrp="1"/>
          </p:cNvSpPr>
          <p:nvPr>
            <p:ph type="title" idx="2"/>
          </p:nvPr>
        </p:nvSpPr>
        <p:spPr>
          <a:xfrm>
            <a:off x="4514725" y="457200"/>
            <a:ext cx="4400700" cy="12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9pPr>
          </a:lstStyle>
          <a:p>
            <a:endParaRPr/>
          </a:p>
        </p:txBody>
      </p:sp>
      <p:cxnSp>
        <p:nvCxnSpPr>
          <p:cNvPr id="422" name="Google Shape;422;p43"/>
          <p:cNvCxnSpPr/>
          <p:nvPr/>
        </p:nvCxnSpPr>
        <p:spPr>
          <a:xfrm>
            <a:off x="230900" y="4920000"/>
            <a:ext cx="8684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3" name="Google Shape;423;p43"/>
          <p:cNvSpPr txBox="1">
            <a:spLocks noGrp="1"/>
          </p:cNvSpPr>
          <p:nvPr>
            <p:ph type="subTitle" idx="1"/>
          </p:nvPr>
        </p:nvSpPr>
        <p:spPr>
          <a:xfrm>
            <a:off x="1422025" y="1658925"/>
            <a:ext cx="30336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424" name="Google Shape;424;p43"/>
          <p:cNvSpPr txBox="1">
            <a:spLocks noGrp="1"/>
          </p:cNvSpPr>
          <p:nvPr>
            <p:ph type="subTitle" idx="3"/>
          </p:nvPr>
        </p:nvSpPr>
        <p:spPr>
          <a:xfrm>
            <a:off x="227092" y="1658925"/>
            <a:ext cx="11970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5" name="Google Shape;425;p43"/>
          <p:cNvSpPr txBox="1">
            <a:spLocks noGrp="1"/>
          </p:cNvSpPr>
          <p:nvPr>
            <p:ph type="subTitle" idx="4"/>
          </p:nvPr>
        </p:nvSpPr>
        <p:spPr>
          <a:xfrm>
            <a:off x="1420700" y="2446500"/>
            <a:ext cx="30336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426" name="Google Shape;426;p43"/>
          <p:cNvSpPr txBox="1">
            <a:spLocks noGrp="1"/>
          </p:cNvSpPr>
          <p:nvPr>
            <p:ph type="subTitle" idx="5"/>
          </p:nvPr>
        </p:nvSpPr>
        <p:spPr>
          <a:xfrm>
            <a:off x="225780" y="2446488"/>
            <a:ext cx="11970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7" name="Google Shape;427;p43"/>
          <p:cNvSpPr txBox="1">
            <a:spLocks noGrp="1"/>
          </p:cNvSpPr>
          <p:nvPr>
            <p:ph type="subTitle" idx="6"/>
          </p:nvPr>
        </p:nvSpPr>
        <p:spPr>
          <a:xfrm>
            <a:off x="1417850" y="3234225"/>
            <a:ext cx="30699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428" name="Google Shape;428;p43"/>
          <p:cNvSpPr txBox="1">
            <a:spLocks noGrp="1"/>
          </p:cNvSpPr>
          <p:nvPr>
            <p:ph type="subTitle" idx="7"/>
          </p:nvPr>
        </p:nvSpPr>
        <p:spPr>
          <a:xfrm>
            <a:off x="222930" y="3234225"/>
            <a:ext cx="11970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9" name="Google Shape;429;p43"/>
          <p:cNvSpPr txBox="1">
            <a:spLocks noGrp="1"/>
          </p:cNvSpPr>
          <p:nvPr>
            <p:ph type="subTitle" idx="8"/>
          </p:nvPr>
        </p:nvSpPr>
        <p:spPr>
          <a:xfrm>
            <a:off x="1417850" y="4077025"/>
            <a:ext cx="30336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430" name="Google Shape;430;p43"/>
          <p:cNvSpPr txBox="1">
            <a:spLocks noGrp="1"/>
          </p:cNvSpPr>
          <p:nvPr>
            <p:ph type="subTitle" idx="9"/>
          </p:nvPr>
        </p:nvSpPr>
        <p:spPr>
          <a:xfrm>
            <a:off x="222930" y="4077025"/>
            <a:ext cx="11970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1" name="Google Shape;431;p43"/>
          <p:cNvSpPr txBox="1">
            <a:spLocks noGrp="1"/>
          </p:cNvSpPr>
          <p:nvPr>
            <p:ph type="subTitle" idx="13"/>
          </p:nvPr>
        </p:nvSpPr>
        <p:spPr>
          <a:xfrm>
            <a:off x="5832225" y="1659800"/>
            <a:ext cx="30336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432" name="Google Shape;432;p43"/>
          <p:cNvSpPr txBox="1">
            <a:spLocks noGrp="1"/>
          </p:cNvSpPr>
          <p:nvPr>
            <p:ph type="subTitle" idx="14"/>
          </p:nvPr>
        </p:nvSpPr>
        <p:spPr>
          <a:xfrm>
            <a:off x="4637292" y="1659800"/>
            <a:ext cx="11970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3" name="Google Shape;433;p43"/>
          <p:cNvSpPr txBox="1">
            <a:spLocks noGrp="1"/>
          </p:cNvSpPr>
          <p:nvPr>
            <p:ph type="subTitle" idx="15"/>
          </p:nvPr>
        </p:nvSpPr>
        <p:spPr>
          <a:xfrm>
            <a:off x="5832225" y="2446050"/>
            <a:ext cx="30336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434" name="Google Shape;434;p43"/>
          <p:cNvSpPr txBox="1">
            <a:spLocks noGrp="1"/>
          </p:cNvSpPr>
          <p:nvPr>
            <p:ph type="subTitle" idx="16"/>
          </p:nvPr>
        </p:nvSpPr>
        <p:spPr>
          <a:xfrm>
            <a:off x="4637292" y="2446050"/>
            <a:ext cx="11970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5" name="Google Shape;435;p43"/>
          <p:cNvSpPr txBox="1">
            <a:spLocks noGrp="1"/>
          </p:cNvSpPr>
          <p:nvPr>
            <p:ph type="subTitle" idx="17"/>
          </p:nvPr>
        </p:nvSpPr>
        <p:spPr>
          <a:xfrm>
            <a:off x="5824250" y="3234225"/>
            <a:ext cx="30336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436" name="Google Shape;436;p43"/>
          <p:cNvSpPr txBox="1">
            <a:spLocks noGrp="1"/>
          </p:cNvSpPr>
          <p:nvPr>
            <p:ph type="subTitle" idx="18"/>
          </p:nvPr>
        </p:nvSpPr>
        <p:spPr>
          <a:xfrm>
            <a:off x="4629330" y="3234225"/>
            <a:ext cx="11970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7" name="Google Shape;437;p43"/>
          <p:cNvSpPr txBox="1">
            <a:spLocks noGrp="1"/>
          </p:cNvSpPr>
          <p:nvPr>
            <p:ph type="subTitle" idx="19"/>
          </p:nvPr>
        </p:nvSpPr>
        <p:spPr>
          <a:xfrm>
            <a:off x="5824250" y="4077025"/>
            <a:ext cx="30336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438" name="Google Shape;438;p43"/>
          <p:cNvSpPr txBox="1">
            <a:spLocks noGrp="1"/>
          </p:cNvSpPr>
          <p:nvPr>
            <p:ph type="subTitle" idx="20"/>
          </p:nvPr>
        </p:nvSpPr>
        <p:spPr>
          <a:xfrm>
            <a:off x="4629330" y="4077025"/>
            <a:ext cx="11970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9" name="Google Shape;439;p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Updates / Weekly">
  <p:cSld name="CUSTOM_16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" name="Google Shape;441;p44"/>
          <p:cNvGraphicFramePr/>
          <p:nvPr/>
        </p:nvGraphicFramePr>
        <p:xfrm>
          <a:off x="226313" y="1420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{483E255B-C27A-4E57-B829-8EE1028565CD}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2" name="Google Shape;442;p44"/>
          <p:cNvGraphicFramePr/>
          <p:nvPr/>
        </p:nvGraphicFramePr>
        <p:xfrm>
          <a:off x="226300" y="2657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{483E255B-C27A-4E57-B829-8EE1028565CD}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3" name="Google Shape;443;p44"/>
          <p:cNvGraphicFramePr/>
          <p:nvPr/>
        </p:nvGraphicFramePr>
        <p:xfrm>
          <a:off x="226300" y="389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{483E255B-C27A-4E57-B829-8EE1028565CD}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4" name="Google Shape;444;p44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5" name="Google Shape;445;p44"/>
          <p:cNvSpPr txBox="1">
            <a:spLocks noGrp="1"/>
          </p:cNvSpPr>
          <p:nvPr>
            <p:ph type="subTitle" idx="1"/>
          </p:nvPr>
        </p:nvSpPr>
        <p:spPr>
          <a:xfrm>
            <a:off x="230900" y="1420775"/>
            <a:ext cx="2140200" cy="9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44"/>
          <p:cNvSpPr txBox="1">
            <a:spLocks noGrp="1"/>
          </p:cNvSpPr>
          <p:nvPr>
            <p:ph type="subTitle" idx="2"/>
          </p:nvPr>
        </p:nvSpPr>
        <p:spPr>
          <a:xfrm>
            <a:off x="230900" y="2657638"/>
            <a:ext cx="2140200" cy="9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44"/>
          <p:cNvSpPr txBox="1">
            <a:spLocks noGrp="1"/>
          </p:cNvSpPr>
          <p:nvPr>
            <p:ph type="subTitle" idx="3"/>
          </p:nvPr>
        </p:nvSpPr>
        <p:spPr>
          <a:xfrm>
            <a:off x="230900" y="3894525"/>
            <a:ext cx="2140200" cy="9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44"/>
          <p:cNvSpPr txBox="1">
            <a:spLocks noGrp="1"/>
          </p:cNvSpPr>
          <p:nvPr>
            <p:ph type="body" idx="4"/>
          </p:nvPr>
        </p:nvSpPr>
        <p:spPr>
          <a:xfrm>
            <a:off x="3376187" y="1420975"/>
            <a:ext cx="54249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49" name="Google Shape;449;p44"/>
          <p:cNvSpPr txBox="1">
            <a:spLocks noGrp="1"/>
          </p:cNvSpPr>
          <p:nvPr>
            <p:ph type="body" idx="5"/>
          </p:nvPr>
        </p:nvSpPr>
        <p:spPr>
          <a:xfrm>
            <a:off x="3376187" y="2657788"/>
            <a:ext cx="54249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50" name="Google Shape;450;p44"/>
          <p:cNvSpPr txBox="1">
            <a:spLocks noGrp="1"/>
          </p:cNvSpPr>
          <p:nvPr>
            <p:ph type="body" idx="6"/>
          </p:nvPr>
        </p:nvSpPr>
        <p:spPr>
          <a:xfrm>
            <a:off x="3375950" y="3894525"/>
            <a:ext cx="54249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51" name="Google Shape;451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Release">
  <p:cSld name="CUSTOM_13">
    <p:bg>
      <p:bgPr>
        <a:solidFill>
          <a:schemeClr val="dk1"/>
        </a:solid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5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998300" cy="7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4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ape Appendix">
  <p:cSld name="CUSTOM_11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4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59" name="Google Shape;459;p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0" name="Google Shape;460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3" name="Google Shape;463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AND_BODY_1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67" name="Google Shape;467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_AND_TWO_COLUMNS_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1" name="Google Shape;471;p5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2" name="Google Shape;472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_1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8" name="Google Shape;478;p5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9" name="Google Shape;479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5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86" name="Google Shape;486;p5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7" name="Google Shape;487;p5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8" name="Google Shape;488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_1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91" name="Google Shape;491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_1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4" name="Google Shape;494;p5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95" name="Google Shape;495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7_1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8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1" name="Google Shape;501;p58"/>
          <p:cNvSpPr txBox="1">
            <a:spLocks noGrp="1"/>
          </p:cNvSpPr>
          <p:nvPr>
            <p:ph type="subTitle" idx="1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02" name="Google Shape;502;p58"/>
          <p:cNvSpPr txBox="1">
            <a:spLocks noGrp="1"/>
          </p:cNvSpPr>
          <p:nvPr>
            <p:ph type="subTitle" idx="2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03" name="Google Shape;503;p58"/>
          <p:cNvSpPr txBox="1">
            <a:spLocks noGrp="1"/>
          </p:cNvSpPr>
          <p:nvPr>
            <p:ph type="subTitle" idx="3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04" name="Google Shape;504;p58"/>
          <p:cNvSpPr txBox="1">
            <a:spLocks noGrp="1"/>
          </p:cNvSpPr>
          <p:nvPr>
            <p:ph type="subTitle" idx="4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05" name="Google Shape;505;p58"/>
          <p:cNvSpPr txBox="1">
            <a:spLocks noGrp="1"/>
          </p:cNvSpPr>
          <p:nvPr>
            <p:ph type="subTitle" idx="5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06" name="Google Shape;506;p58"/>
          <p:cNvSpPr txBox="1">
            <a:spLocks noGrp="1"/>
          </p:cNvSpPr>
          <p:nvPr>
            <p:ph type="subTitle" idx="6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CUSTOM_8_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10" name="Google Shape;510;p59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511" name="Google Shape;511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CUSTOM_1_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4" name="Google Shape;514;p60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15" name="Google Shape;515;p60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16" name="Google Shape;516;p60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17" name="Google Shape;517;p60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8" name="Google Shape;518;p60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CUSTOM_2_2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1" name="Google Shape;521;p61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22" name="Google Shape;522;p61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23" name="Google Shape;523;p61"/>
          <p:cNvSpPr txBox="1">
            <a:spLocks noGrp="1"/>
          </p:cNvSpPr>
          <p:nvPr>
            <p:ph type="body" idx="3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24" name="Google Shape;524;p61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25" name="Google Shape;525;p61"/>
          <p:cNvSpPr txBox="1">
            <a:spLocks noGrp="1"/>
          </p:cNvSpPr>
          <p:nvPr>
            <p:ph type="subTitle" idx="4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26" name="Google Shape;526;p61"/>
          <p:cNvSpPr txBox="1">
            <a:spLocks noGrp="1"/>
          </p:cNvSpPr>
          <p:nvPr>
            <p:ph type="subTitle" idx="5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27" name="Google Shape;527;p61"/>
          <p:cNvSpPr txBox="1">
            <a:spLocks noGrp="1"/>
          </p:cNvSpPr>
          <p:nvPr>
            <p:ph type="subTitle" idx="6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CUSTOM_3_1_1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0" name="Google Shape;530;p62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31" name="Google Shape;531;p62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32" name="Google Shape;532;p62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33" name="Google Shape;533;p62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34" name="Google Shape;534;p62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35" name="Google Shape;535;p62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6" name="Google Shape;536;p62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7" name="Google Shape;537;p62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8" name="Google Shape;538;p62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_ONLY_1_1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2" name="Google Shape;542;p63"/>
          <p:cNvSpPr>
            <a:spLocks noGrp="1"/>
          </p:cNvSpPr>
          <p:nvPr>
            <p:ph type="pic" idx="2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CUSTOM_4_1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4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45" name="Google Shape;545;p64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546" name="Google Shape;546;p64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547" name="Google Shape;547;p64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48" name="Google Shape;548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9" name="Google Shape;549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64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51" name="Google Shape;551;p64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CUSTOM_4_1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5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54" name="Google Shape;554;p65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55" name="Google Shape;555;p65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56" name="Google Shape;556;p65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57" name="Google Shape;557;p65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58" name="Google Shape;558;p65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59" name="Google Shape;559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0" name="Google Shape;560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65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62" name="Google Shape;562;p65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63" name="Google Shape;563;p65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CUSTOM_5_1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6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CUSTOM_6_1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9" name="Google Shape;569;p67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70" name="Google Shape;570;p67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71" name="Google Shape;571;p67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72" name="Google Shape;572;p67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73" name="Google Shape;573;p67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74" name="Google Shape;574;p67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75" name="Google Shape;575;p67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67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67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78" name="Google Shape;578;p67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5120700" cy="13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ce Grotesk"/>
              <a:buNone/>
              <a:defRPr sz="36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sz="4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sz="4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sz="4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sz="4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sz="4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sz="4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sz="4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sz="4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28600" y="3180525"/>
            <a:ext cx="8686800" cy="17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●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○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■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●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○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■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●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○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■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99">
          <p15:clr>
            <a:srgbClr val="E46962"/>
          </p15:clr>
        </p15:guide>
        <p15:guide id="2" pos="3744">
          <p15:clr>
            <a:srgbClr val="E46962"/>
          </p15:clr>
        </p15:guide>
        <p15:guide id="3" pos="144">
          <p15:clr>
            <a:srgbClr val="E46962"/>
          </p15:clr>
        </p15:guide>
        <p15:guide id="4" pos="216">
          <p15:clr>
            <a:srgbClr val="E46962"/>
          </p15:clr>
        </p15:guide>
        <p15:guide id="5" pos="593">
          <p15:clr>
            <a:srgbClr val="E46962"/>
          </p15:clr>
        </p15:guide>
        <p15:guide id="6" pos="669">
          <p15:clr>
            <a:srgbClr val="E46962"/>
          </p15:clr>
        </p15:guide>
        <p15:guide id="7" pos="1044">
          <p15:clr>
            <a:srgbClr val="E46962"/>
          </p15:clr>
        </p15:guide>
        <p15:guide id="8" pos="1119">
          <p15:clr>
            <a:srgbClr val="E46962"/>
          </p15:clr>
        </p15:guide>
        <p15:guide id="9" pos="1494">
          <p15:clr>
            <a:srgbClr val="E46962"/>
          </p15:clr>
        </p15:guide>
        <p15:guide id="10" pos="1569">
          <p15:clr>
            <a:srgbClr val="E46962"/>
          </p15:clr>
        </p15:guide>
        <p15:guide id="11" pos="1944">
          <p15:clr>
            <a:srgbClr val="E46962"/>
          </p15:clr>
        </p15:guide>
        <p15:guide id="12" pos="2019">
          <p15:clr>
            <a:srgbClr val="E46962"/>
          </p15:clr>
        </p15:guide>
        <p15:guide id="13" pos="2394">
          <p15:clr>
            <a:srgbClr val="E46962"/>
          </p15:clr>
        </p15:guide>
        <p15:guide id="14" pos="2469">
          <p15:clr>
            <a:srgbClr val="E46962"/>
          </p15:clr>
        </p15:guide>
        <p15:guide id="15" pos="2844">
          <p15:clr>
            <a:srgbClr val="E46962"/>
          </p15:clr>
        </p15:guide>
        <p15:guide id="16" pos="2919">
          <p15:clr>
            <a:srgbClr val="E46962"/>
          </p15:clr>
        </p15:guide>
        <p15:guide id="17" pos="3294">
          <p15:clr>
            <a:srgbClr val="E46962"/>
          </p15:clr>
        </p15:guide>
        <p15:guide id="18" pos="3370">
          <p15:clr>
            <a:srgbClr val="E46962"/>
          </p15:clr>
        </p15:guide>
        <p15:guide id="19" pos="3816">
          <p15:clr>
            <a:srgbClr val="E46962"/>
          </p15:clr>
        </p15:guide>
        <p15:guide id="20" pos="4194">
          <p15:clr>
            <a:srgbClr val="E46962"/>
          </p15:clr>
        </p15:guide>
        <p15:guide id="21" pos="4270">
          <p15:clr>
            <a:srgbClr val="E46962"/>
          </p15:clr>
        </p15:guide>
        <p15:guide id="22" pos="4644">
          <p15:clr>
            <a:srgbClr val="E46962"/>
          </p15:clr>
        </p15:guide>
        <p15:guide id="23" pos="4720">
          <p15:clr>
            <a:srgbClr val="E46962"/>
          </p15:clr>
        </p15:guide>
        <p15:guide id="24" pos="5094">
          <p15:clr>
            <a:srgbClr val="E46962"/>
          </p15:clr>
        </p15:guide>
        <p15:guide id="25" pos="5170">
          <p15:clr>
            <a:srgbClr val="E46962"/>
          </p15:clr>
        </p15:guide>
        <p15:guide id="26" pos="5544">
          <p15:clr>
            <a:srgbClr val="E46962"/>
          </p15:clr>
        </p15:guide>
        <p15:guide id="27" pos="5616">
          <p15:clr>
            <a:srgbClr val="E46962"/>
          </p15:clr>
        </p15:guide>
        <p15:guide id="28" orient="horz" pos="141">
          <p15:clr>
            <a:srgbClr val="E46962"/>
          </p15:clr>
        </p15:guide>
        <p15:guide id="29" orient="horz" pos="288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11" Type="http://schemas.openxmlformats.org/officeDocument/2006/relationships/image" Target="../media/image19.jpg"/><Relationship Id="rId5" Type="http://schemas.openxmlformats.org/officeDocument/2006/relationships/image" Target="../media/image14.png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68" descr="Forest dense with evergreen trees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518" b="7526"/>
          <a:stretch/>
        </p:blipFill>
        <p:spPr>
          <a:xfrm>
            <a:off x="0" y="0"/>
            <a:ext cx="9144003" cy="5143501"/>
          </a:xfrm>
          <a:prstGeom prst="rect">
            <a:avLst/>
          </a:prstGeom>
        </p:spPr>
      </p:pic>
      <p:sp>
        <p:nvSpPr>
          <p:cNvPr id="584" name="Google Shape;584;p68"/>
          <p:cNvSpPr txBox="1">
            <a:spLocks noGrp="1"/>
          </p:cNvSpPr>
          <p:nvPr>
            <p:ph type="title"/>
          </p:nvPr>
        </p:nvSpPr>
        <p:spPr>
          <a:xfrm>
            <a:off x="285750" y="2100800"/>
            <a:ext cx="8572500" cy="10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Facilities Report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68"/>
          <p:cNvSpPr txBox="1">
            <a:spLocks noGrp="1"/>
          </p:cNvSpPr>
          <p:nvPr>
            <p:ph type="subTitle" idx="1"/>
          </p:nvPr>
        </p:nvSpPr>
        <p:spPr>
          <a:xfrm>
            <a:off x="342750" y="3820125"/>
            <a:ext cx="2148300" cy="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Woodland Public Schools</a:t>
            </a:r>
            <a:endParaRPr sz="1400"/>
          </a:p>
        </p:txBody>
      </p:sp>
      <p:sp>
        <p:nvSpPr>
          <p:cNvPr id="586" name="Google Shape;586;p68"/>
          <p:cNvSpPr txBox="1">
            <a:spLocks noGrp="1"/>
          </p:cNvSpPr>
          <p:nvPr>
            <p:ph type="subTitle" idx="3"/>
          </p:nvPr>
        </p:nvSpPr>
        <p:spPr>
          <a:xfrm>
            <a:off x="6652800" y="3820125"/>
            <a:ext cx="2148300" cy="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2025</a:t>
            </a:r>
            <a:endParaRPr/>
          </a:p>
        </p:txBody>
      </p:sp>
      <p:cxnSp>
        <p:nvCxnSpPr>
          <p:cNvPr id="587" name="Google Shape;587;p68"/>
          <p:cNvCxnSpPr/>
          <p:nvPr/>
        </p:nvCxnSpPr>
        <p:spPr>
          <a:xfrm>
            <a:off x="342750" y="1282588"/>
            <a:ext cx="8458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8" name="Google Shape;588;p68"/>
          <p:cNvCxnSpPr/>
          <p:nvPr/>
        </p:nvCxnSpPr>
        <p:spPr>
          <a:xfrm>
            <a:off x="342750" y="3860913"/>
            <a:ext cx="84585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89" name="Google Shape;589;p68" title="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8225" y="103350"/>
            <a:ext cx="2433000" cy="20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69"/>
          <p:cNvSpPr txBox="1">
            <a:spLocks noGrp="1"/>
          </p:cNvSpPr>
          <p:nvPr>
            <p:ph type="body" idx="1"/>
          </p:nvPr>
        </p:nvSpPr>
        <p:spPr>
          <a:xfrm>
            <a:off x="379275" y="2261975"/>
            <a:ext cx="2456400" cy="100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D1 grant funding in place to cover cost 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LSW Architects is completing the work </a:t>
            </a:r>
            <a:endParaRPr/>
          </a:p>
        </p:txBody>
      </p:sp>
      <p:sp>
        <p:nvSpPr>
          <p:cNvPr id="595" name="Google Shape;595;p69"/>
          <p:cNvSpPr txBox="1">
            <a:spLocks noGrp="1"/>
          </p:cNvSpPr>
          <p:nvPr>
            <p:ph type="body" idx="2"/>
          </p:nvPr>
        </p:nvSpPr>
        <p:spPr>
          <a:xfrm>
            <a:off x="3355275" y="2303450"/>
            <a:ext cx="2456400" cy="8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Site work completed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Portable to be placed by April 24th, 2025.</a:t>
            </a:r>
            <a:endParaRPr/>
          </a:p>
        </p:txBody>
      </p:sp>
      <p:sp>
        <p:nvSpPr>
          <p:cNvPr id="596" name="Google Shape;596;p69"/>
          <p:cNvSpPr txBox="1">
            <a:spLocks noGrp="1"/>
          </p:cNvSpPr>
          <p:nvPr>
            <p:ph type="body" idx="3"/>
          </p:nvPr>
        </p:nvSpPr>
        <p:spPr>
          <a:xfrm>
            <a:off x="6331275" y="2290925"/>
            <a:ext cx="2456400" cy="95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ADA compliant walkway being completed between WMS and TEAM High portable</a:t>
            </a:r>
            <a:endParaRPr/>
          </a:p>
        </p:txBody>
      </p:sp>
      <p:sp>
        <p:nvSpPr>
          <p:cNvPr id="597" name="Google Shape;597;p69"/>
          <p:cNvSpPr txBox="1">
            <a:spLocks noGrp="1"/>
          </p:cNvSpPr>
          <p:nvPr>
            <p:ph type="title"/>
          </p:nvPr>
        </p:nvSpPr>
        <p:spPr>
          <a:xfrm>
            <a:off x="333375" y="1503050"/>
            <a:ext cx="25023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and Survey Project</a:t>
            </a:r>
            <a:endParaRPr/>
          </a:p>
        </p:txBody>
      </p:sp>
      <p:sp>
        <p:nvSpPr>
          <p:cNvPr id="598" name="Google Shape;598;p69"/>
          <p:cNvSpPr txBox="1">
            <a:spLocks noGrp="1"/>
          </p:cNvSpPr>
          <p:nvPr>
            <p:ph type="title" idx="4"/>
          </p:nvPr>
        </p:nvSpPr>
        <p:spPr>
          <a:xfrm>
            <a:off x="3320850" y="1503050"/>
            <a:ext cx="25023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Portable at NFES Project</a:t>
            </a:r>
            <a:endParaRPr/>
          </a:p>
        </p:txBody>
      </p:sp>
      <p:sp>
        <p:nvSpPr>
          <p:cNvPr id="599" name="Google Shape;599;p69"/>
          <p:cNvSpPr txBox="1">
            <a:spLocks noGrp="1"/>
          </p:cNvSpPr>
          <p:nvPr>
            <p:ph type="title" idx="5"/>
          </p:nvPr>
        </p:nvSpPr>
        <p:spPr>
          <a:xfrm>
            <a:off x="6308325" y="1503050"/>
            <a:ext cx="25023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 Compliance Project</a:t>
            </a:r>
            <a:endParaRPr/>
          </a:p>
        </p:txBody>
      </p:sp>
      <p:sp>
        <p:nvSpPr>
          <p:cNvPr id="600" name="Google Shape;600;p69"/>
          <p:cNvSpPr txBox="1">
            <a:spLocks noGrp="1"/>
          </p:cNvSpPr>
          <p:nvPr>
            <p:ph type="title" idx="6"/>
          </p:nvPr>
        </p:nvSpPr>
        <p:spPr>
          <a:xfrm>
            <a:off x="230900" y="457200"/>
            <a:ext cx="86844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Work Currently In Progress: Projects</a:t>
            </a:r>
            <a:endParaRPr sz="2500"/>
          </a:p>
        </p:txBody>
      </p:sp>
      <p:grpSp>
        <p:nvGrpSpPr>
          <p:cNvPr id="601" name="Google Shape;601;p69"/>
          <p:cNvGrpSpPr/>
          <p:nvPr/>
        </p:nvGrpSpPr>
        <p:grpSpPr>
          <a:xfrm>
            <a:off x="227875" y="223475"/>
            <a:ext cx="1214500" cy="170400"/>
            <a:chOff x="304025" y="203375"/>
            <a:chExt cx="1214500" cy="170400"/>
          </a:xfrm>
        </p:grpSpPr>
        <p:sp>
          <p:nvSpPr>
            <p:cNvPr id="602" name="Google Shape;602;p69"/>
            <p:cNvSpPr txBox="1"/>
            <p:nvPr/>
          </p:nvSpPr>
          <p:spPr>
            <a:xfrm>
              <a:off x="304025" y="203650"/>
              <a:ext cx="578700" cy="1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</a:rPr>
                <a:t>Section</a:t>
              </a:r>
              <a:endParaRPr sz="800">
                <a:solidFill>
                  <a:schemeClr val="lt1"/>
                </a:solidFill>
              </a:endParaRPr>
            </a:p>
          </p:txBody>
        </p:sp>
        <p:sp>
          <p:nvSpPr>
            <p:cNvPr id="603" name="Google Shape;603;p69"/>
            <p:cNvSpPr txBox="1"/>
            <p:nvPr/>
          </p:nvSpPr>
          <p:spPr>
            <a:xfrm>
              <a:off x="1194225" y="203650"/>
              <a:ext cx="324300" cy="1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</a:rPr>
                <a:t>12</a:t>
              </a:r>
              <a:endParaRPr sz="800">
                <a:solidFill>
                  <a:schemeClr val="lt1"/>
                </a:solidFill>
              </a:endParaRPr>
            </a:p>
          </p:txBody>
        </p:sp>
        <p:cxnSp>
          <p:nvCxnSpPr>
            <p:cNvPr id="604" name="Google Shape;604;p69"/>
            <p:cNvCxnSpPr/>
            <p:nvPr/>
          </p:nvCxnSpPr>
          <p:spPr>
            <a:xfrm>
              <a:off x="1181225" y="203375"/>
              <a:ext cx="600" cy="170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05" name="Google Shape;605;p69"/>
          <p:cNvSpPr txBox="1">
            <a:spLocks noGrp="1"/>
          </p:cNvSpPr>
          <p:nvPr>
            <p:ph type="sldNum" idx="12"/>
          </p:nvPr>
        </p:nvSpPr>
        <p:spPr>
          <a:xfrm>
            <a:off x="1105700" y="223000"/>
            <a:ext cx="336600" cy="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rPr>
              <a:t>2</a:t>
            </a:fld>
            <a:endParaRPr sz="800">
              <a:solidFill>
                <a:schemeClr val="dk2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606" name="Google Shape;606;p69" title="Team Buildin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2574" y="3506612"/>
            <a:ext cx="1294074" cy="120106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07" name="Google Shape;607;p69"/>
          <p:cNvSpPr txBox="1"/>
          <p:nvPr/>
        </p:nvSpPr>
        <p:spPr>
          <a:xfrm>
            <a:off x="6600763" y="4765975"/>
            <a:ext cx="20919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Current access to TEAM portable</a:t>
            </a:r>
            <a:endParaRPr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608" name="Google Shape;608;p69" title="New NFES Portabl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4349" y="3375563"/>
            <a:ext cx="963549" cy="139205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09" name="Google Shape;609;p69"/>
          <p:cNvSpPr txBox="1"/>
          <p:nvPr/>
        </p:nvSpPr>
        <p:spPr>
          <a:xfrm>
            <a:off x="3527025" y="4722550"/>
            <a:ext cx="22782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Ground work being completed for new portable at NFES</a:t>
            </a:r>
            <a:endParaRPr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610" name="Google Shape;610;p69" title="District Office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175" y="3506600"/>
            <a:ext cx="2118600" cy="120107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11" name="Google Shape;611;p69"/>
          <p:cNvSpPr txBox="1"/>
          <p:nvPr/>
        </p:nvSpPr>
        <p:spPr>
          <a:xfrm>
            <a:off x="464025" y="4679475"/>
            <a:ext cx="22674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District office </a:t>
            </a:r>
            <a:endParaRPr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70"/>
          <p:cNvSpPr txBox="1">
            <a:spLocks noGrp="1"/>
          </p:cNvSpPr>
          <p:nvPr>
            <p:ph type="title"/>
          </p:nvPr>
        </p:nvSpPr>
        <p:spPr>
          <a:xfrm>
            <a:off x="230900" y="454775"/>
            <a:ext cx="79764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Work Currently In Progress By Facilities Staff </a:t>
            </a:r>
            <a:endParaRPr/>
          </a:p>
        </p:txBody>
      </p:sp>
      <p:sp>
        <p:nvSpPr>
          <p:cNvPr id="617" name="Google Shape;617;p70"/>
          <p:cNvSpPr txBox="1">
            <a:spLocks noGrp="1"/>
          </p:cNvSpPr>
          <p:nvPr>
            <p:ph type="body" idx="1"/>
          </p:nvPr>
        </p:nvSpPr>
        <p:spPr>
          <a:xfrm>
            <a:off x="379275" y="2095375"/>
            <a:ext cx="2456400" cy="211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b="1">
                <a:solidFill>
                  <a:schemeClr val="lt1"/>
                </a:solidFill>
              </a:rPr>
              <a:t>Assigned detailed cleaning schedules for spring break including:</a:t>
            </a:r>
            <a:endParaRPr b="1">
              <a:solidFill>
                <a:schemeClr val="lt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</a:pPr>
            <a:r>
              <a:rPr lang="en" b="1">
                <a:solidFill>
                  <a:schemeClr val="lt1"/>
                </a:solidFill>
              </a:rPr>
              <a:t>Deep cleaning restrooms</a:t>
            </a:r>
            <a:endParaRPr b="1">
              <a:solidFill>
                <a:schemeClr val="lt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</a:pPr>
            <a:r>
              <a:rPr lang="en" b="1">
                <a:solidFill>
                  <a:schemeClr val="lt1"/>
                </a:solidFill>
              </a:rPr>
              <a:t>Polishing floors</a:t>
            </a:r>
            <a:endParaRPr b="1">
              <a:solidFill>
                <a:schemeClr val="lt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b="1">
                <a:solidFill>
                  <a:schemeClr val="lt1"/>
                </a:solidFill>
              </a:rPr>
              <a:t>All custodians are now CPR/First Aid/AED certified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18" name="Google Shape;618;p70"/>
          <p:cNvSpPr txBox="1">
            <a:spLocks noGrp="1"/>
          </p:cNvSpPr>
          <p:nvPr>
            <p:ph type="body" idx="2"/>
          </p:nvPr>
        </p:nvSpPr>
        <p:spPr>
          <a:xfrm>
            <a:off x="3343788" y="2107750"/>
            <a:ext cx="2456400" cy="23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 </a:t>
            </a:r>
            <a:r>
              <a:rPr lang="en" b="1">
                <a:solidFill>
                  <a:schemeClr val="lt1"/>
                </a:solidFill>
              </a:rPr>
              <a:t>Sports fields are prepped and fertilized for Spring Sports</a:t>
            </a:r>
            <a:endParaRPr b="1">
              <a:solidFill>
                <a:schemeClr val="lt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b="1">
                <a:solidFill>
                  <a:schemeClr val="lt1"/>
                </a:solidFill>
              </a:rPr>
              <a:t>Weed and debris removal</a:t>
            </a:r>
            <a:endParaRPr b="1">
              <a:solidFill>
                <a:schemeClr val="lt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b="1">
                <a:solidFill>
                  <a:schemeClr val="lt1"/>
                </a:solidFill>
              </a:rPr>
              <a:t> Adding bark to outdoor spaces</a:t>
            </a:r>
            <a:endParaRPr b="1">
              <a:solidFill>
                <a:schemeClr val="lt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b="1">
                <a:solidFill>
                  <a:schemeClr val="lt1"/>
                </a:solidFill>
              </a:rPr>
              <a:t>Both Grounds personnel are now CPR/First Aid/AED certified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19" name="Google Shape;619;p70"/>
          <p:cNvSpPr txBox="1">
            <a:spLocks noGrp="1"/>
          </p:cNvSpPr>
          <p:nvPr>
            <p:ph type="body" idx="3"/>
          </p:nvPr>
        </p:nvSpPr>
        <p:spPr>
          <a:xfrm>
            <a:off x="6308325" y="2095375"/>
            <a:ext cx="2456400" cy="24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 </a:t>
            </a:r>
            <a:r>
              <a:rPr lang="en" b="1">
                <a:solidFill>
                  <a:schemeClr val="lt1"/>
                </a:solidFill>
              </a:rPr>
              <a:t>Curb appeal projects to enhance exterior spaces:</a:t>
            </a:r>
            <a:endParaRPr b="1">
              <a:solidFill>
                <a:schemeClr val="lt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</a:pPr>
            <a:r>
              <a:rPr lang="en" b="1">
                <a:solidFill>
                  <a:schemeClr val="lt1"/>
                </a:solidFill>
              </a:rPr>
              <a:t>Pressure washing </a:t>
            </a:r>
            <a:endParaRPr b="1">
              <a:solidFill>
                <a:schemeClr val="lt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</a:pPr>
            <a:r>
              <a:rPr lang="en" b="1">
                <a:solidFill>
                  <a:schemeClr val="lt1"/>
                </a:solidFill>
              </a:rPr>
              <a:t>Cleaning and repairing signage throughout the district</a:t>
            </a:r>
            <a:endParaRPr b="1">
              <a:solidFill>
                <a:schemeClr val="lt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b="1">
                <a:solidFill>
                  <a:schemeClr val="lt1"/>
                </a:solidFill>
              </a:rPr>
              <a:t>Maintenance personnel is now CPR/First Aid/AED certified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20" name="Google Shape;620;p70"/>
          <p:cNvSpPr txBox="1">
            <a:spLocks noGrp="1"/>
          </p:cNvSpPr>
          <p:nvPr>
            <p:ph type="title" idx="4"/>
          </p:nvPr>
        </p:nvSpPr>
        <p:spPr>
          <a:xfrm>
            <a:off x="333350" y="1565975"/>
            <a:ext cx="25023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Crimson Pro"/>
                <a:ea typeface="Crimson Pro"/>
                <a:cs typeface="Crimson Pro"/>
                <a:sym typeface="Crimson Pro"/>
              </a:rPr>
              <a:t>Custodial </a:t>
            </a:r>
            <a:endParaRPr/>
          </a:p>
        </p:txBody>
      </p:sp>
      <p:sp>
        <p:nvSpPr>
          <p:cNvPr id="621" name="Google Shape;621;p70"/>
          <p:cNvSpPr txBox="1">
            <a:spLocks noGrp="1"/>
          </p:cNvSpPr>
          <p:nvPr>
            <p:ph type="title" idx="5"/>
          </p:nvPr>
        </p:nvSpPr>
        <p:spPr>
          <a:xfrm>
            <a:off x="3320850" y="1565975"/>
            <a:ext cx="25023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Crimson Pro"/>
                <a:ea typeface="Crimson Pro"/>
                <a:cs typeface="Crimson Pro"/>
                <a:sym typeface="Crimson Pro"/>
              </a:rPr>
              <a:t>Grounds</a:t>
            </a:r>
            <a:endParaRPr/>
          </a:p>
        </p:txBody>
      </p:sp>
      <p:sp>
        <p:nvSpPr>
          <p:cNvPr id="622" name="Google Shape;622;p70"/>
          <p:cNvSpPr txBox="1">
            <a:spLocks noGrp="1"/>
          </p:cNvSpPr>
          <p:nvPr>
            <p:ph type="title" idx="6"/>
          </p:nvPr>
        </p:nvSpPr>
        <p:spPr>
          <a:xfrm>
            <a:off x="6308325" y="1565975"/>
            <a:ext cx="25023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Crimson Pro"/>
                <a:ea typeface="Crimson Pro"/>
                <a:cs typeface="Crimson Pro"/>
                <a:sym typeface="Crimson Pro"/>
              </a:rPr>
              <a:t>Maintenance</a:t>
            </a:r>
            <a:endParaRPr/>
          </a:p>
        </p:txBody>
      </p:sp>
      <p:pic>
        <p:nvPicPr>
          <p:cNvPr id="623" name="Google Shape;623;p70" title="Kim Floor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3950" y="4226600"/>
            <a:ext cx="787062" cy="7717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24" name="Google Shape;624;p70" title="B Cleaning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725" y="4226600"/>
            <a:ext cx="607500" cy="771701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25" name="Google Shape;625;p70" title="IMG_450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1723" y="4226597"/>
            <a:ext cx="578760" cy="771701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26" name="Google Shape;626;p70" title="WHS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20688" y="4490725"/>
            <a:ext cx="1870374" cy="58985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27" name="Google Shape;627;p70" title="Sign Before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74450" y="4490712"/>
            <a:ext cx="607500" cy="58985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28" name="Google Shape;628;p70" title="Sign After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30775" y="4486787"/>
            <a:ext cx="578750" cy="597725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29" name="Google Shape;629;p70"/>
          <p:cNvSpPr txBox="1"/>
          <p:nvPr/>
        </p:nvSpPr>
        <p:spPr>
          <a:xfrm>
            <a:off x="7129338" y="4557775"/>
            <a:ext cx="957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Before and After: District Sign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71"/>
          <p:cNvSpPr txBox="1"/>
          <p:nvPr/>
        </p:nvSpPr>
        <p:spPr>
          <a:xfrm>
            <a:off x="561050" y="1423500"/>
            <a:ext cx="7738800" cy="3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●"/>
            </a:pPr>
            <a:r>
              <a:rPr lang="en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Construction of dugout shelters for WHS JV ball field</a:t>
            </a:r>
            <a:endParaRPr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●"/>
            </a:pPr>
            <a:r>
              <a:rPr lang="en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Replacement of locker room stalls at WMS</a:t>
            </a:r>
            <a:endParaRPr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●"/>
            </a:pPr>
            <a:r>
              <a:rPr lang="en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Providing ADA access to the WMS stadium</a:t>
            </a:r>
            <a:endParaRPr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●"/>
            </a:pPr>
            <a:r>
              <a:rPr lang="en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Possible installation of GaGa pits</a:t>
            </a:r>
            <a:endParaRPr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●"/>
            </a:pPr>
            <a:r>
              <a:rPr lang="en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Painting the “Yellow Hall” at WMS a more modern yellow</a:t>
            </a:r>
            <a:endParaRPr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●"/>
            </a:pPr>
            <a:r>
              <a:rPr lang="en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High priority carpet replacements throughout school district</a:t>
            </a:r>
            <a:endParaRPr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●"/>
            </a:pPr>
            <a:r>
              <a:rPr lang="en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Sweeping and re-striping of all parking lots </a:t>
            </a:r>
            <a:endParaRPr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○"/>
            </a:pPr>
            <a:r>
              <a:rPr lang="en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Will need to hire temporary summer help</a:t>
            </a:r>
            <a:endParaRPr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●"/>
            </a:pPr>
            <a:r>
              <a:rPr lang="en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Pressure washing all walkways and monument signs </a:t>
            </a:r>
            <a:endParaRPr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○"/>
            </a:pPr>
            <a:r>
              <a:rPr lang="en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Will need to hire temporary summer help</a:t>
            </a:r>
            <a:endParaRPr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●"/>
            </a:pPr>
            <a:r>
              <a:rPr lang="en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Removal of weeds from flower beds and application of Pre-Emergent</a:t>
            </a:r>
            <a:endParaRPr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○"/>
            </a:pPr>
            <a:r>
              <a:rPr lang="en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Will need to hire temporary summer help</a:t>
            </a:r>
            <a:endParaRPr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●"/>
            </a:pPr>
            <a:r>
              <a:rPr lang="en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Resurfacing and replacement of old compacted bark chips at all playgrounds</a:t>
            </a:r>
            <a:endParaRPr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35" name="Google Shape;635;p71"/>
          <p:cNvSpPr txBox="1"/>
          <p:nvPr/>
        </p:nvSpPr>
        <p:spPr>
          <a:xfrm>
            <a:off x="702600" y="361775"/>
            <a:ext cx="73848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3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Planned Upcoming Work: </a:t>
            </a:r>
            <a:r>
              <a:rPr lang="en"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Building A List of Summer Projects</a:t>
            </a:r>
            <a:endParaRPr sz="3000"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636" name="Google Shape;636;p71" title="C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25" y="4253175"/>
            <a:ext cx="795825" cy="7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71" title="NFE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4275" y="4305813"/>
            <a:ext cx="761325" cy="7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71" title="YAL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5438" y="4323063"/>
            <a:ext cx="761325" cy="761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71" title="WM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79950" y="4323063"/>
            <a:ext cx="795825" cy="76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71" title="WH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49160" y="4364910"/>
            <a:ext cx="761325" cy="76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71" title="TEAM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98450" y="4364925"/>
            <a:ext cx="851575" cy="76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71" title="LRA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40125" y="4358450"/>
            <a:ext cx="795825" cy="6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71" title="Logo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51550" y="103348"/>
            <a:ext cx="1063850" cy="10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71" title="Yellow Hall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86743" y="1423500"/>
            <a:ext cx="1610275" cy="214705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2"/>
          <p:cNvSpPr txBox="1"/>
          <p:nvPr/>
        </p:nvSpPr>
        <p:spPr>
          <a:xfrm>
            <a:off x="160450" y="188775"/>
            <a:ext cx="8436000" cy="11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 Annual Work</a:t>
            </a:r>
            <a:endParaRPr sz="3000"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pace Grotesk"/>
              <a:buChar char="●"/>
            </a:pPr>
            <a:r>
              <a:rPr lang="en" sz="2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Annual maintenance work made possible with the addition of staff lost due to the previous double levy failures.</a:t>
            </a:r>
            <a:endParaRPr sz="2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50" name="Google Shape;650;p72"/>
          <p:cNvSpPr txBox="1"/>
          <p:nvPr/>
        </p:nvSpPr>
        <p:spPr>
          <a:xfrm>
            <a:off x="1502150" y="1026675"/>
            <a:ext cx="5442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51" name="Google Shape;651;p72"/>
          <p:cNvSpPr txBox="1"/>
          <p:nvPr/>
        </p:nvSpPr>
        <p:spPr>
          <a:xfrm>
            <a:off x="732750" y="1387950"/>
            <a:ext cx="3962400" cy="3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"/>
              <a:buChar char="●"/>
            </a:pPr>
            <a:r>
              <a:rPr lang="en" b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Refinish floors district-wide</a:t>
            </a:r>
            <a:endParaRPr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"/>
              <a:buChar char="●"/>
            </a:pPr>
            <a:r>
              <a:rPr lang="en" b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Painting of the exteriors of two portables per year</a:t>
            </a:r>
            <a:endParaRPr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"/>
              <a:buChar char="●"/>
            </a:pPr>
            <a:r>
              <a:rPr lang="en" b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Re-striping of all parking lots</a:t>
            </a:r>
            <a:endParaRPr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"/>
              <a:buChar char="●"/>
            </a:pPr>
            <a:r>
              <a:rPr lang="en" b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Weeding, edging, and resurfacing of flower beds and lawn areas</a:t>
            </a:r>
            <a:endParaRPr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"/>
              <a:buChar char="●"/>
            </a:pPr>
            <a:r>
              <a:rPr lang="en" b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Re-graveling of parking lots at NFES &amp; Yale ES</a:t>
            </a:r>
            <a:endParaRPr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"/>
              <a:buChar char="●"/>
            </a:pPr>
            <a:r>
              <a:rPr lang="en" b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Replacement of HVAC filters 3 times per year</a:t>
            </a:r>
            <a:endParaRPr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"/>
              <a:buChar char="●"/>
            </a:pPr>
            <a:r>
              <a:rPr lang="en" b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Upper floor exterior window cleaning at WHS and NFES </a:t>
            </a:r>
            <a:endParaRPr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"/>
              <a:buChar char="●"/>
            </a:pPr>
            <a:r>
              <a:rPr lang="en" b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Locker cleaning &amp; combo changes</a:t>
            </a:r>
            <a:endParaRPr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652" name="Google Shape;652;p72" title="Upper Window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2241" y="1447900"/>
            <a:ext cx="1417176" cy="1446492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53" name="Google Shape;653;p72"/>
          <p:cNvSpPr txBox="1"/>
          <p:nvPr/>
        </p:nvSpPr>
        <p:spPr>
          <a:xfrm>
            <a:off x="4825800" y="2932725"/>
            <a:ext cx="1785300" cy="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Upper windows at NFES</a:t>
            </a:r>
            <a:endParaRPr sz="1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654" name="Google Shape;654;p72" title="Weed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4700" y="3368751"/>
            <a:ext cx="3125050" cy="1333036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55" name="Google Shape;655;p72"/>
          <p:cNvSpPr txBox="1"/>
          <p:nvPr/>
        </p:nvSpPr>
        <p:spPr>
          <a:xfrm>
            <a:off x="5290075" y="4749600"/>
            <a:ext cx="3114300" cy="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Flower beds needing attention at NFES</a:t>
            </a:r>
            <a:endParaRPr sz="1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656" name="Google Shape;656;p72" title="Faded parking stripes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1275" y="1060525"/>
            <a:ext cx="1706400" cy="1867725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57" name="Google Shape;657;p72"/>
          <p:cNvSpPr txBox="1"/>
          <p:nvPr/>
        </p:nvSpPr>
        <p:spPr>
          <a:xfrm>
            <a:off x="6902850" y="2966425"/>
            <a:ext cx="2104800" cy="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Faded parking stripes at WHS</a:t>
            </a:r>
            <a:endParaRPr sz="1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73"/>
          <p:cNvSpPr txBox="1"/>
          <p:nvPr/>
        </p:nvSpPr>
        <p:spPr>
          <a:xfrm>
            <a:off x="405625" y="683025"/>
            <a:ext cx="65199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"/>
              <a:buChar char="●"/>
            </a:pPr>
            <a:r>
              <a:rPr lang="en" b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Roof and gutter cleaning</a:t>
            </a:r>
            <a:endParaRPr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"/>
              <a:buChar char="●"/>
            </a:pPr>
            <a:r>
              <a:rPr lang="en" b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Gutter repairs</a:t>
            </a:r>
            <a:endParaRPr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"/>
              <a:buChar char="●"/>
            </a:pPr>
            <a:r>
              <a:rPr lang="en" b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Aerial lift training</a:t>
            </a:r>
            <a:endParaRPr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"/>
              <a:buChar char="●"/>
            </a:pPr>
            <a:r>
              <a:rPr lang="en" b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Cleaning of accessory facilities i.e. ticket booths, press boxes, storage areas</a:t>
            </a:r>
            <a:endParaRPr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"/>
              <a:buChar char="●"/>
            </a:pPr>
            <a:r>
              <a:rPr lang="en" b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Cleaning of monument signs, reader boards, &amp; scoreboards</a:t>
            </a:r>
            <a:endParaRPr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"/>
              <a:buChar char="●"/>
            </a:pPr>
            <a:r>
              <a:rPr lang="en" b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Playground touch-ups and resurfacing</a:t>
            </a:r>
            <a:endParaRPr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"/>
              <a:buChar char="●"/>
            </a:pPr>
            <a:r>
              <a:rPr lang="en" b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Testing of backup energy systems and emergency lighting</a:t>
            </a:r>
            <a:endParaRPr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"/>
              <a:buChar char="●"/>
            </a:pPr>
            <a:r>
              <a:rPr lang="en" b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Touch up painting throughout school district</a:t>
            </a:r>
            <a:endParaRPr b="1"/>
          </a:p>
        </p:txBody>
      </p:sp>
      <p:sp>
        <p:nvSpPr>
          <p:cNvPr id="663" name="Google Shape;663;p73"/>
          <p:cNvSpPr txBox="1"/>
          <p:nvPr/>
        </p:nvSpPr>
        <p:spPr>
          <a:xfrm>
            <a:off x="2287100" y="63900"/>
            <a:ext cx="39009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Annual Work</a:t>
            </a:r>
            <a:endParaRPr sz="3000"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664" name="Google Shape;664;p73" title="Gutter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4533" y="376825"/>
            <a:ext cx="1430075" cy="1848976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65" name="Google Shape;665;p73"/>
          <p:cNvSpPr txBox="1"/>
          <p:nvPr/>
        </p:nvSpPr>
        <p:spPr>
          <a:xfrm>
            <a:off x="7076913" y="2327950"/>
            <a:ext cx="17853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Gutters at NFES needing repairs</a:t>
            </a:r>
            <a:endParaRPr sz="8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666" name="Google Shape;666;p73" title="Portable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913" y="3290862"/>
            <a:ext cx="2018733" cy="151405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67" name="Google Shape;667;p73" title="WMS Sign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4150" y="3067762"/>
            <a:ext cx="2018739" cy="151405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68" name="Google Shape;668;p73" title="IMG_4511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7900" y="2807025"/>
            <a:ext cx="2395950" cy="181125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69" name="Google Shape;669;p73"/>
          <p:cNvSpPr txBox="1"/>
          <p:nvPr/>
        </p:nvSpPr>
        <p:spPr>
          <a:xfrm>
            <a:off x="154363" y="4756850"/>
            <a:ext cx="2395800" cy="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Portables needing fresh coat of paint at WMS</a:t>
            </a:r>
            <a:endParaRPr sz="9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70" name="Google Shape;670;p73"/>
          <p:cNvSpPr txBox="1"/>
          <p:nvPr/>
        </p:nvSpPr>
        <p:spPr>
          <a:xfrm>
            <a:off x="3154150" y="4623525"/>
            <a:ext cx="17853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Rea</a:t>
            </a:r>
            <a:r>
              <a:rPr lang="en" sz="9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Reader board at WMS</a:t>
            </a:r>
            <a:endParaRPr sz="9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71" name="Google Shape;671;p73"/>
          <p:cNvSpPr txBox="1"/>
          <p:nvPr/>
        </p:nvSpPr>
        <p:spPr>
          <a:xfrm>
            <a:off x="6057975" y="4682100"/>
            <a:ext cx="23958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Re-graveling needed between WMS and CES</a:t>
            </a:r>
            <a:endParaRPr sz="9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74" descr="Small lake surrounded by large trees with a bench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798" b="7806"/>
          <a:stretch/>
        </p:blipFill>
        <p:spPr>
          <a:xfrm>
            <a:off x="-12" y="-25"/>
            <a:ext cx="9144003" cy="5143501"/>
          </a:xfrm>
          <a:prstGeom prst="rect">
            <a:avLst/>
          </a:prstGeom>
        </p:spPr>
      </p:pic>
      <p:grpSp>
        <p:nvGrpSpPr>
          <p:cNvPr id="677" name="Google Shape;677;p74"/>
          <p:cNvGrpSpPr/>
          <p:nvPr/>
        </p:nvGrpSpPr>
        <p:grpSpPr>
          <a:xfrm>
            <a:off x="150" y="96"/>
            <a:ext cx="9143681" cy="5143242"/>
            <a:chOff x="238116" y="848375"/>
            <a:chExt cx="7144059" cy="4018472"/>
          </a:xfrm>
        </p:grpSpPr>
        <p:sp>
          <p:nvSpPr>
            <p:cNvPr id="678" name="Google Shape;678;p74"/>
            <p:cNvSpPr/>
            <p:nvPr/>
          </p:nvSpPr>
          <p:spPr>
            <a:xfrm>
              <a:off x="3444600" y="848375"/>
              <a:ext cx="3937575" cy="2402200"/>
            </a:xfrm>
            <a:custGeom>
              <a:avLst/>
              <a:gdLst/>
              <a:ahLst/>
              <a:cxnLst/>
              <a:rect l="l" t="t" r="r" b="b"/>
              <a:pathLst>
                <a:path w="157503" h="96088" extrusionOk="0">
                  <a:moveTo>
                    <a:pt x="0" y="0"/>
                  </a:moveTo>
                  <a:lnTo>
                    <a:pt x="0" y="61855"/>
                  </a:lnTo>
                  <a:lnTo>
                    <a:pt x="0" y="62737"/>
                  </a:lnTo>
                  <a:lnTo>
                    <a:pt x="96" y="64487"/>
                  </a:lnTo>
                  <a:lnTo>
                    <a:pt x="262" y="66213"/>
                  </a:lnTo>
                  <a:lnTo>
                    <a:pt x="524" y="67916"/>
                  </a:lnTo>
                  <a:lnTo>
                    <a:pt x="870" y="69583"/>
                  </a:lnTo>
                  <a:lnTo>
                    <a:pt x="1286" y="71226"/>
                  </a:lnTo>
                  <a:lnTo>
                    <a:pt x="1786" y="72833"/>
                  </a:lnTo>
                  <a:lnTo>
                    <a:pt x="2370" y="74405"/>
                  </a:lnTo>
                  <a:lnTo>
                    <a:pt x="3013" y="75941"/>
                  </a:lnTo>
                  <a:lnTo>
                    <a:pt x="3739" y="77441"/>
                  </a:lnTo>
                  <a:lnTo>
                    <a:pt x="4525" y="78894"/>
                  </a:lnTo>
                  <a:lnTo>
                    <a:pt x="5382" y="80311"/>
                  </a:lnTo>
                  <a:lnTo>
                    <a:pt x="6311" y="81668"/>
                  </a:lnTo>
                  <a:lnTo>
                    <a:pt x="7287" y="82990"/>
                  </a:lnTo>
                  <a:lnTo>
                    <a:pt x="8335" y="84264"/>
                  </a:lnTo>
                  <a:lnTo>
                    <a:pt x="9443" y="85478"/>
                  </a:lnTo>
                  <a:lnTo>
                    <a:pt x="10609" y="86633"/>
                  </a:lnTo>
                  <a:lnTo>
                    <a:pt x="11824" y="87741"/>
                  </a:lnTo>
                  <a:lnTo>
                    <a:pt x="13086" y="88789"/>
                  </a:lnTo>
                  <a:lnTo>
                    <a:pt x="14408" y="89777"/>
                  </a:lnTo>
                  <a:lnTo>
                    <a:pt x="15777" y="90694"/>
                  </a:lnTo>
                  <a:lnTo>
                    <a:pt x="17182" y="91551"/>
                  </a:lnTo>
                  <a:lnTo>
                    <a:pt x="18635" y="92349"/>
                  </a:lnTo>
                  <a:lnTo>
                    <a:pt x="20135" y="93063"/>
                  </a:lnTo>
                  <a:lnTo>
                    <a:pt x="21671" y="93718"/>
                  </a:lnTo>
                  <a:lnTo>
                    <a:pt x="23242" y="94289"/>
                  </a:lnTo>
                  <a:lnTo>
                    <a:pt x="24850" y="94790"/>
                  </a:lnTo>
                  <a:lnTo>
                    <a:pt x="26493" y="95218"/>
                  </a:lnTo>
                  <a:lnTo>
                    <a:pt x="28160" y="95552"/>
                  </a:lnTo>
                  <a:lnTo>
                    <a:pt x="29863" y="95813"/>
                  </a:lnTo>
                  <a:lnTo>
                    <a:pt x="31589" y="95992"/>
                  </a:lnTo>
                  <a:lnTo>
                    <a:pt x="33339" y="96075"/>
                  </a:lnTo>
                  <a:lnTo>
                    <a:pt x="34232" y="96087"/>
                  </a:lnTo>
                  <a:lnTo>
                    <a:pt x="157503" y="96087"/>
                  </a:lnTo>
                  <a:lnTo>
                    <a:pt x="1575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4"/>
            <p:cNvSpPr/>
            <p:nvPr/>
          </p:nvSpPr>
          <p:spPr>
            <a:xfrm>
              <a:off x="238116" y="3250576"/>
              <a:ext cx="2195925" cy="1616271"/>
            </a:xfrm>
            <a:custGeom>
              <a:avLst/>
              <a:gdLst/>
              <a:ahLst/>
              <a:cxnLst/>
              <a:rect l="l" t="t" r="r" b="b"/>
              <a:pathLst>
                <a:path w="87837" h="53581" extrusionOk="0">
                  <a:moveTo>
                    <a:pt x="0" y="1"/>
                  </a:moveTo>
                  <a:lnTo>
                    <a:pt x="0" y="53581"/>
                  </a:lnTo>
                  <a:lnTo>
                    <a:pt x="87836" y="53581"/>
                  </a:lnTo>
                  <a:lnTo>
                    <a:pt x="87836" y="34232"/>
                  </a:lnTo>
                  <a:lnTo>
                    <a:pt x="87824" y="33351"/>
                  </a:lnTo>
                  <a:lnTo>
                    <a:pt x="87741" y="31601"/>
                  </a:lnTo>
                  <a:lnTo>
                    <a:pt x="87562" y="29875"/>
                  </a:lnTo>
                  <a:lnTo>
                    <a:pt x="87300" y="28172"/>
                  </a:lnTo>
                  <a:lnTo>
                    <a:pt x="86955" y="26505"/>
                  </a:lnTo>
                  <a:lnTo>
                    <a:pt x="86538" y="24862"/>
                  </a:lnTo>
                  <a:lnTo>
                    <a:pt x="86038" y="23254"/>
                  </a:lnTo>
                  <a:lnTo>
                    <a:pt x="85455" y="21683"/>
                  </a:lnTo>
                  <a:lnTo>
                    <a:pt x="84812" y="20147"/>
                  </a:lnTo>
                  <a:lnTo>
                    <a:pt x="84085" y="18647"/>
                  </a:lnTo>
                  <a:lnTo>
                    <a:pt x="83300" y="17194"/>
                  </a:lnTo>
                  <a:lnTo>
                    <a:pt x="82442" y="15777"/>
                  </a:lnTo>
                  <a:lnTo>
                    <a:pt x="81514" y="14420"/>
                  </a:lnTo>
                  <a:lnTo>
                    <a:pt x="80537" y="13098"/>
                  </a:lnTo>
                  <a:lnTo>
                    <a:pt x="79489" y="11824"/>
                  </a:lnTo>
                  <a:lnTo>
                    <a:pt x="78382" y="10610"/>
                  </a:lnTo>
                  <a:lnTo>
                    <a:pt x="77215" y="9455"/>
                  </a:lnTo>
                  <a:lnTo>
                    <a:pt x="76001" y="8347"/>
                  </a:lnTo>
                  <a:lnTo>
                    <a:pt x="74739" y="7299"/>
                  </a:lnTo>
                  <a:lnTo>
                    <a:pt x="73417" y="6311"/>
                  </a:lnTo>
                  <a:lnTo>
                    <a:pt x="72048" y="5394"/>
                  </a:lnTo>
                  <a:lnTo>
                    <a:pt x="70643" y="4537"/>
                  </a:lnTo>
                  <a:lnTo>
                    <a:pt x="69190" y="3739"/>
                  </a:lnTo>
                  <a:lnTo>
                    <a:pt x="67690" y="3025"/>
                  </a:lnTo>
                  <a:lnTo>
                    <a:pt x="66154" y="2370"/>
                  </a:lnTo>
                  <a:lnTo>
                    <a:pt x="64582" y="1799"/>
                  </a:lnTo>
                  <a:lnTo>
                    <a:pt x="62975" y="1298"/>
                  </a:lnTo>
                  <a:lnTo>
                    <a:pt x="61332" y="870"/>
                  </a:lnTo>
                  <a:lnTo>
                    <a:pt x="59665" y="536"/>
                  </a:lnTo>
                  <a:lnTo>
                    <a:pt x="57962" y="274"/>
                  </a:lnTo>
                  <a:lnTo>
                    <a:pt x="56236" y="96"/>
                  </a:lnTo>
                  <a:lnTo>
                    <a:pt x="54485" y="13"/>
                  </a:lnTo>
                  <a:lnTo>
                    <a:pt x="536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" name="Google Shape;680;p74"/>
          <p:cNvSpPr txBox="1">
            <a:spLocks noGrp="1"/>
          </p:cNvSpPr>
          <p:nvPr>
            <p:ph type="title"/>
          </p:nvPr>
        </p:nvSpPr>
        <p:spPr>
          <a:xfrm>
            <a:off x="4572000" y="857250"/>
            <a:ext cx="4280700" cy="19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Thank You For Your Time And Consideration</a:t>
            </a:r>
            <a:endParaRPr sz="2800"/>
          </a:p>
        </p:txBody>
      </p:sp>
      <p:sp>
        <p:nvSpPr>
          <p:cNvPr id="681" name="Google Shape;681;p74"/>
          <p:cNvSpPr txBox="1">
            <a:spLocks noGrp="1"/>
          </p:cNvSpPr>
          <p:nvPr>
            <p:ph type="title" idx="3"/>
          </p:nvPr>
        </p:nvSpPr>
        <p:spPr>
          <a:xfrm>
            <a:off x="114400" y="3425800"/>
            <a:ext cx="2491200" cy="13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Facilities Department</a:t>
            </a:r>
            <a:endParaRPr sz="1800"/>
          </a:p>
        </p:txBody>
      </p:sp>
      <p:pic>
        <p:nvPicPr>
          <p:cNvPr id="682" name="Google Shape;682;p74" title="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2025" y="4262650"/>
            <a:ext cx="824625" cy="78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ard Meeting Presentation">
  <a:themeElements>
    <a:clrScheme name="Simple Light">
      <a:dk1>
        <a:srgbClr val="FFFCE9"/>
      </a:dk1>
      <a:lt1>
        <a:srgbClr val="093607"/>
      </a:lt1>
      <a:dk2>
        <a:srgbClr val="0B213F"/>
      </a:dk2>
      <a:lt2>
        <a:srgbClr val="D6D5CD"/>
      </a:lt2>
      <a:accent1>
        <a:srgbClr val="00000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FFFCE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Microsoft Office PowerPoint</Application>
  <PresentationFormat>On-screen Show (16:9)</PresentationFormat>
  <Paragraphs>77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Crimson Pro</vt:lpstr>
      <vt:lpstr>Space Grotesk</vt:lpstr>
      <vt:lpstr>Crimson Pro Medium</vt:lpstr>
      <vt:lpstr>Arial</vt:lpstr>
      <vt:lpstr>Simple Light</vt:lpstr>
      <vt:lpstr>Board Meeting Presentation</vt:lpstr>
      <vt:lpstr>Facilities Report   </vt:lpstr>
      <vt:lpstr>Study and Survey Project</vt:lpstr>
      <vt:lpstr>Work Currently In Progress By Facilities Staff </vt:lpstr>
      <vt:lpstr>PowerPoint Presentation</vt:lpstr>
      <vt:lpstr>PowerPoint Presentation</vt:lpstr>
      <vt:lpstr>PowerPoint Presentation</vt:lpstr>
      <vt:lpstr>Thank You For Your Time And Consideration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Facilities Report</dc:title>
  <dc:creator>LaMarsna, Kristen</dc:creator>
  <cp:lastModifiedBy>LaMarsna, Kristen</cp:lastModifiedBy>
  <cp:revision>2</cp:revision>
  <dcterms:modified xsi:type="dcterms:W3CDTF">2025-04-03T16:38:22Z</dcterms:modified>
</cp:coreProperties>
</file>